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4"/>
  </p:sldMasterIdLst>
  <p:sldIdLst>
    <p:sldId id="258" r:id="rId5"/>
    <p:sldId id="263" r:id="rId6"/>
    <p:sldId id="280" r:id="rId7"/>
    <p:sldId id="281" r:id="rId8"/>
    <p:sldId id="282" r:id="rId9"/>
    <p:sldId id="283" r:id="rId10"/>
    <p:sldId id="284" r:id="rId11"/>
    <p:sldId id="322" r:id="rId12"/>
    <p:sldId id="306" r:id="rId13"/>
    <p:sldId id="326" r:id="rId14"/>
    <p:sldId id="307" r:id="rId15"/>
    <p:sldId id="323" r:id="rId16"/>
    <p:sldId id="308"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8" r:id="rId30"/>
    <p:sldId id="297" r:id="rId31"/>
    <p:sldId id="317" r:id="rId32"/>
    <p:sldId id="309" r:id="rId33"/>
    <p:sldId id="324" r:id="rId34"/>
    <p:sldId id="299" r:id="rId35"/>
    <p:sldId id="310" r:id="rId36"/>
    <p:sldId id="311" r:id="rId37"/>
    <p:sldId id="300" r:id="rId38"/>
    <p:sldId id="312" r:id="rId39"/>
    <p:sldId id="301" r:id="rId40"/>
    <p:sldId id="313" r:id="rId41"/>
    <p:sldId id="314" r:id="rId42"/>
    <p:sldId id="316" r:id="rId43"/>
    <p:sldId id="315" r:id="rId44"/>
    <p:sldId id="302" r:id="rId45"/>
    <p:sldId id="319" r:id="rId46"/>
    <p:sldId id="318" r:id="rId47"/>
    <p:sldId id="321" r:id="rId48"/>
    <p:sldId id="304" r:id="rId49"/>
    <p:sldId id="32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8192D5-2417-4567-A43E-642821BF376F}" v="573" dt="2023-08-22T18:47:16.526"/>
    <p1510:client id="{7FD6D6D8-AE32-4B48-B00D-C566DF9E7BDA}" v="172" dt="2023-08-22T16:16:30.065"/>
  </p1510:revLst>
</p1510:revInfo>
</file>

<file path=ppt/tableStyles.xml><?xml version="1.0" encoding="utf-8"?>
<a:tblStyleLst xmlns:a="http://schemas.openxmlformats.org/drawingml/2006/main" def="{5C22544A-7EE6-4342-B048-85BDC9FD1C3A}">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natul Naeema" userId="34aab843-33f7-4f04-8fb2-d83b3cd236b5" providerId="ADAL" clId="{778192D5-2417-4567-A43E-642821BF376F}"/>
    <pc:docChg chg="undo redo custSel addSld delSld modSld">
      <pc:chgData name="Jannatul Naeema" userId="34aab843-33f7-4f04-8fb2-d83b3cd236b5" providerId="ADAL" clId="{778192D5-2417-4567-A43E-642821BF376F}" dt="2023-08-22T18:47:16.526" v="2307"/>
      <pc:docMkLst>
        <pc:docMk/>
      </pc:docMkLst>
      <pc:sldChg chg="addSp delSp modSp mod modTransition setBg modClrScheme modAnim delDesignElem chgLayout">
        <pc:chgData name="Jannatul Naeema" userId="34aab843-33f7-4f04-8fb2-d83b3cd236b5" providerId="ADAL" clId="{778192D5-2417-4567-A43E-642821BF376F}" dt="2023-08-22T18:29:29.090" v="2305"/>
        <pc:sldMkLst>
          <pc:docMk/>
          <pc:sldMk cId="2932335714" sldId="258"/>
        </pc:sldMkLst>
        <pc:spChg chg="del mod">
          <ac:chgData name="Jannatul Naeema" userId="34aab843-33f7-4f04-8fb2-d83b3cd236b5" providerId="ADAL" clId="{778192D5-2417-4567-A43E-642821BF376F}" dt="2023-08-21T18:32:03.578" v="2104" actId="478"/>
          <ac:spMkLst>
            <pc:docMk/>
            <pc:sldMk cId="2932335714" sldId="258"/>
            <ac:spMk id="2" creationId="{47868EFF-26B8-4FD1-BFC6-B6CD1DDA2108}"/>
          </ac:spMkLst>
        </pc:spChg>
        <pc:spChg chg="del mod">
          <ac:chgData name="Jannatul Naeema" userId="34aab843-33f7-4f04-8fb2-d83b3cd236b5" providerId="ADAL" clId="{778192D5-2417-4567-A43E-642821BF376F}" dt="2023-08-21T18:32:35.765" v="2109" actId="478"/>
          <ac:spMkLst>
            <pc:docMk/>
            <pc:sldMk cId="2932335714" sldId="258"/>
            <ac:spMk id="3" creationId="{F8AEB6E2-BE6D-9982-DCD9-3955A34D6192}"/>
          </ac:spMkLst>
        </pc:spChg>
        <pc:spChg chg="add del mod ord">
          <ac:chgData name="Jannatul Naeema" userId="34aab843-33f7-4f04-8fb2-d83b3cd236b5" providerId="ADAL" clId="{778192D5-2417-4567-A43E-642821BF376F}" dt="2023-08-21T18:31:28.957" v="2096" actId="700"/>
          <ac:spMkLst>
            <pc:docMk/>
            <pc:sldMk cId="2932335714" sldId="258"/>
            <ac:spMk id="4" creationId="{42A297F1-6731-B413-918F-DF7F7681ABC5}"/>
          </ac:spMkLst>
        </pc:spChg>
        <pc:spChg chg="add del mod ord">
          <ac:chgData name="Jannatul Naeema" userId="34aab843-33f7-4f04-8fb2-d83b3cd236b5" providerId="ADAL" clId="{778192D5-2417-4567-A43E-642821BF376F}" dt="2023-08-21T18:31:28.957" v="2096" actId="700"/>
          <ac:spMkLst>
            <pc:docMk/>
            <pc:sldMk cId="2932335714" sldId="258"/>
            <ac:spMk id="5" creationId="{8BF6E7F9-C8CB-8EF1-F165-53105F249CB0}"/>
          </ac:spMkLst>
        </pc:spChg>
        <pc:spChg chg="del mod">
          <ac:chgData name="Jannatul Naeema" userId="34aab843-33f7-4f04-8fb2-d83b3cd236b5" providerId="ADAL" clId="{778192D5-2417-4567-A43E-642821BF376F}" dt="2023-08-21T18:32:57.182" v="2112" actId="478"/>
          <ac:spMkLst>
            <pc:docMk/>
            <pc:sldMk cId="2932335714" sldId="258"/>
            <ac:spMk id="6" creationId="{3319E639-C525-8E18-ED2F-82F84C86F03D}"/>
          </ac:spMkLst>
        </pc:spChg>
        <pc:spChg chg="add del mod ord">
          <ac:chgData name="Jannatul Naeema" userId="34aab843-33f7-4f04-8fb2-d83b3cd236b5" providerId="ADAL" clId="{778192D5-2417-4567-A43E-642821BF376F}" dt="2023-08-21T18:31:28.957" v="2096" actId="700"/>
          <ac:spMkLst>
            <pc:docMk/>
            <pc:sldMk cId="2932335714" sldId="258"/>
            <ac:spMk id="7" creationId="{7CBC52EA-A8D6-5009-F571-A84DCF7494EB}"/>
          </ac:spMkLst>
        </pc:spChg>
        <pc:spChg chg="add del mod ord">
          <ac:chgData name="Jannatul Naeema" userId="34aab843-33f7-4f04-8fb2-d83b3cd236b5" providerId="ADAL" clId="{778192D5-2417-4567-A43E-642821BF376F}" dt="2023-08-21T18:31:28.957" v="2096" actId="700"/>
          <ac:spMkLst>
            <pc:docMk/>
            <pc:sldMk cId="2932335714" sldId="258"/>
            <ac:spMk id="8" creationId="{43BE3435-3103-F11C-7B8C-0F7738B51C96}"/>
          </ac:spMkLst>
        </pc:spChg>
        <pc:spChg chg="add mod ord">
          <ac:chgData name="Jannatul Naeema" userId="34aab843-33f7-4f04-8fb2-d83b3cd236b5" providerId="ADAL" clId="{778192D5-2417-4567-A43E-642821BF376F}" dt="2023-08-21T18:45:23.891" v="2208" actId="207"/>
          <ac:spMkLst>
            <pc:docMk/>
            <pc:sldMk cId="2932335714" sldId="258"/>
            <ac:spMk id="10" creationId="{1BCEF308-1EA5-D664-30D7-CD4258553D44}"/>
          </ac:spMkLst>
        </pc:spChg>
        <pc:spChg chg="add mod ord">
          <ac:chgData name="Jannatul Naeema" userId="34aab843-33f7-4f04-8fb2-d83b3cd236b5" providerId="ADAL" clId="{778192D5-2417-4567-A43E-642821BF376F}" dt="2023-08-21T18:54:50.911" v="2279" actId="1076"/>
          <ac:spMkLst>
            <pc:docMk/>
            <pc:sldMk cId="2932335714" sldId="258"/>
            <ac:spMk id="11" creationId="{5BF14535-0989-BEBA-C822-AD670FE70A49}"/>
          </ac:spMkLst>
        </pc:spChg>
        <pc:spChg chg="del">
          <ac:chgData name="Jannatul Naeema" userId="34aab843-33f7-4f04-8fb2-d83b3cd236b5" providerId="ADAL" clId="{778192D5-2417-4567-A43E-642821BF376F}" dt="2023-08-21T18:10:00.693" v="1850"/>
          <ac:spMkLst>
            <pc:docMk/>
            <pc:sldMk cId="2932335714" sldId="258"/>
            <ac:spMk id="12" creationId="{21AC6A30-4F22-4C0F-B278-19C5B8A80C55}"/>
          </ac:spMkLst>
        </pc:spChg>
        <pc:spChg chg="add mod ord">
          <ac:chgData name="Jannatul Naeema" userId="34aab843-33f7-4f04-8fb2-d83b3cd236b5" providerId="ADAL" clId="{778192D5-2417-4567-A43E-642821BF376F}" dt="2023-08-21T18:45:29.838" v="2209" actId="207"/>
          <ac:spMkLst>
            <pc:docMk/>
            <pc:sldMk cId="2932335714" sldId="258"/>
            <ac:spMk id="13" creationId="{586471FE-7693-93BE-BAE5-4AF28A8CCF63}"/>
          </ac:spMkLst>
        </pc:spChg>
        <pc:spChg chg="del">
          <ac:chgData name="Jannatul Naeema" userId="34aab843-33f7-4f04-8fb2-d83b3cd236b5" providerId="ADAL" clId="{778192D5-2417-4567-A43E-642821BF376F}" dt="2023-08-21T18:10:00.693" v="1850"/>
          <ac:spMkLst>
            <pc:docMk/>
            <pc:sldMk cId="2932335714" sldId="258"/>
            <ac:spMk id="14" creationId="{BB4335AD-65B1-44E4-90AF-264024FE4BD2}"/>
          </ac:spMkLst>
        </pc:spChg>
        <pc:spChg chg="add del mod ord">
          <ac:chgData name="Jannatul Naeema" userId="34aab843-33f7-4f04-8fb2-d83b3cd236b5" providerId="ADAL" clId="{778192D5-2417-4567-A43E-642821BF376F}" dt="2023-08-21T18:32:31.620" v="2108" actId="478"/>
          <ac:spMkLst>
            <pc:docMk/>
            <pc:sldMk cId="2932335714" sldId="258"/>
            <ac:spMk id="16" creationId="{844471F3-56F2-7645-49E5-2154562BC79E}"/>
          </ac:spMkLst>
        </pc:spChg>
        <pc:spChg chg="add del">
          <ac:chgData name="Jannatul Naeema" userId="34aab843-33f7-4f04-8fb2-d83b3cd236b5" providerId="ADAL" clId="{778192D5-2417-4567-A43E-642821BF376F}" dt="2023-08-21T18:30:27.059" v="2089" actId="26606"/>
          <ac:spMkLst>
            <pc:docMk/>
            <pc:sldMk cId="2932335714" sldId="258"/>
            <ac:spMk id="20" creationId="{01D0AF59-99C3-4251-AB9A-C966C6AD4400}"/>
          </ac:spMkLst>
        </pc:spChg>
        <pc:spChg chg="add del">
          <ac:chgData name="Jannatul Naeema" userId="34aab843-33f7-4f04-8fb2-d83b3cd236b5" providerId="ADAL" clId="{778192D5-2417-4567-A43E-642821BF376F}" dt="2023-08-21T18:30:27.059" v="2089" actId="26606"/>
          <ac:spMkLst>
            <pc:docMk/>
            <pc:sldMk cId="2932335714" sldId="258"/>
            <ac:spMk id="22" creationId="{1855405F-37A2-4869-9154-F8BE3BECE6C3}"/>
          </ac:spMkLst>
        </pc:spChg>
        <pc:spChg chg="add del">
          <ac:chgData name="Jannatul Naeema" userId="34aab843-33f7-4f04-8fb2-d83b3cd236b5" providerId="ADAL" clId="{778192D5-2417-4567-A43E-642821BF376F}" dt="2023-08-21T18:30:34.575" v="2091" actId="26606"/>
          <ac:spMkLst>
            <pc:docMk/>
            <pc:sldMk cId="2932335714" sldId="258"/>
            <ac:spMk id="24" creationId="{2D2B266D-3625-4584-A5C3-7D3F672CFF30}"/>
          </ac:spMkLst>
        </pc:spChg>
        <pc:spChg chg="add del">
          <ac:chgData name="Jannatul Naeema" userId="34aab843-33f7-4f04-8fb2-d83b3cd236b5" providerId="ADAL" clId="{778192D5-2417-4567-A43E-642821BF376F}" dt="2023-08-21T18:30:34.575" v="2091" actId="26606"/>
          <ac:spMkLst>
            <pc:docMk/>
            <pc:sldMk cId="2932335714" sldId="258"/>
            <ac:spMk id="25" creationId="{A5D2A5D1-BA0D-47D3-B051-DA7743C46E28}"/>
          </ac:spMkLst>
        </pc:spChg>
        <pc:spChg chg="add del">
          <ac:chgData name="Jannatul Naeema" userId="34aab843-33f7-4f04-8fb2-d83b3cd236b5" providerId="ADAL" clId="{778192D5-2417-4567-A43E-642821BF376F}" dt="2023-08-21T18:31:46.272" v="2100" actId="700"/>
          <ac:spMkLst>
            <pc:docMk/>
            <pc:sldMk cId="2932335714" sldId="258"/>
            <ac:spMk id="28" creationId="{2D2B266D-3625-4584-A5C3-7D3F672CFF30}"/>
          </ac:spMkLst>
        </pc:spChg>
        <pc:spChg chg="add del">
          <ac:chgData name="Jannatul Naeema" userId="34aab843-33f7-4f04-8fb2-d83b3cd236b5" providerId="ADAL" clId="{778192D5-2417-4567-A43E-642821BF376F}" dt="2023-08-21T18:31:46.272" v="2100" actId="700"/>
          <ac:spMkLst>
            <pc:docMk/>
            <pc:sldMk cId="2932335714" sldId="258"/>
            <ac:spMk id="29" creationId="{C463B99A-73EE-4FBB-B7C4-F9F9BCC25C65}"/>
          </ac:spMkLst>
        </pc:spChg>
        <pc:spChg chg="add del">
          <ac:chgData name="Jannatul Naeema" userId="34aab843-33f7-4f04-8fb2-d83b3cd236b5" providerId="ADAL" clId="{778192D5-2417-4567-A43E-642821BF376F}" dt="2023-08-21T18:31:46.272" v="2100" actId="700"/>
          <ac:spMkLst>
            <pc:docMk/>
            <pc:sldMk cId="2932335714" sldId="258"/>
            <ac:spMk id="30" creationId="{A5D2A5D1-BA0D-47D3-B051-DA7743C46E28}"/>
          </ac:spMkLst>
        </pc:spChg>
        <pc:picChg chg="add del mod">
          <ac:chgData name="Jannatul Naeema" userId="34aab843-33f7-4f04-8fb2-d83b3cd236b5" providerId="ADAL" clId="{778192D5-2417-4567-A43E-642821BF376F}" dt="2023-08-22T18:26:08.294" v="2301"/>
          <ac:picMkLst>
            <pc:docMk/>
            <pc:sldMk cId="2932335714" sldId="258"/>
            <ac:picMk id="4" creationId="{28D49699-116B-AC3C-611F-CFA4B3405FAA}"/>
          </ac:picMkLst>
        </pc:picChg>
        <pc:picChg chg="add del mod ord">
          <ac:chgData name="Jannatul Naeema" userId="34aab843-33f7-4f04-8fb2-d83b3cd236b5" providerId="ADAL" clId="{778192D5-2417-4567-A43E-642821BF376F}" dt="2023-08-22T18:26:37.193" v="2302"/>
          <ac:picMkLst>
            <pc:docMk/>
            <pc:sldMk cId="2932335714" sldId="258"/>
            <ac:picMk id="8" creationId="{099E495D-39EB-350C-8CC6-3161B7A30258}"/>
          </ac:picMkLst>
        </pc:picChg>
        <pc:picChg chg="del mod">
          <ac:chgData name="Jannatul Naeema" userId="34aab843-33f7-4f04-8fb2-d83b3cd236b5" providerId="ADAL" clId="{778192D5-2417-4567-A43E-642821BF376F}" dt="2023-08-21T18:30:38.957" v="2093" actId="478"/>
          <ac:picMkLst>
            <pc:docMk/>
            <pc:sldMk cId="2932335714" sldId="258"/>
            <ac:picMk id="9" creationId="{5670D293-35E6-D7D6-A0E9-49339CB8B082}"/>
          </ac:picMkLst>
        </pc:picChg>
        <pc:picChg chg="add del mod">
          <ac:chgData name="Jannatul Naeema" userId="34aab843-33f7-4f04-8fb2-d83b3cd236b5" providerId="ADAL" clId="{778192D5-2417-4567-A43E-642821BF376F}" dt="2023-08-22T18:27:15.923" v="2304"/>
          <ac:picMkLst>
            <pc:docMk/>
            <pc:sldMk cId="2932335714" sldId="258"/>
            <ac:picMk id="9" creationId="{972F3661-CB00-19B6-8490-46A9F21CFF4C}"/>
          </ac:picMkLst>
        </pc:picChg>
        <pc:picChg chg="del mod">
          <ac:chgData name="Jannatul Naeema" userId="34aab843-33f7-4f04-8fb2-d83b3cd236b5" providerId="ADAL" clId="{778192D5-2417-4567-A43E-642821BF376F}" dt="2023-08-21T18:36:41.417" v="2151" actId="478"/>
          <ac:picMkLst>
            <pc:docMk/>
            <pc:sldMk cId="2932335714" sldId="258"/>
            <ac:picMk id="15" creationId="{3C39B8C5-2528-4AE0-26F1-53CF15E3FF04}"/>
          </ac:picMkLst>
        </pc:picChg>
        <pc:picChg chg="add del mod ord">
          <ac:chgData name="Jannatul Naeema" userId="34aab843-33f7-4f04-8fb2-d83b3cd236b5" providerId="ADAL" clId="{778192D5-2417-4567-A43E-642821BF376F}" dt="2023-08-22T18:29:29.090" v="2305"/>
          <ac:picMkLst>
            <pc:docMk/>
            <pc:sldMk cId="2932335714" sldId="258"/>
            <ac:picMk id="16" creationId="{DBD38819-CC05-97F9-583E-356E3D41DF81}"/>
          </ac:picMkLst>
        </pc:picChg>
        <pc:picChg chg="add mod">
          <ac:chgData name="Jannatul Naeema" userId="34aab843-33f7-4f04-8fb2-d83b3cd236b5" providerId="ADAL" clId="{778192D5-2417-4567-A43E-642821BF376F}" dt="2023-08-22T18:29:29.090" v="2305"/>
          <ac:picMkLst>
            <pc:docMk/>
            <pc:sldMk cId="2932335714" sldId="258"/>
            <ac:picMk id="17" creationId="{876B4290-1E75-6D8F-C6CA-2B21A761B7BF}"/>
          </ac:picMkLst>
        </pc:picChg>
      </pc:sldChg>
      <pc:sldChg chg="delSp del mod">
        <pc:chgData name="Jannatul Naeema" userId="34aab843-33f7-4f04-8fb2-d83b3cd236b5" providerId="ADAL" clId="{778192D5-2417-4567-A43E-642821BF376F}" dt="2023-08-21T18:28:38.830" v="2077" actId="47"/>
        <pc:sldMkLst>
          <pc:docMk/>
          <pc:sldMk cId="1802673550" sldId="261"/>
        </pc:sldMkLst>
        <pc:picChg chg="del">
          <ac:chgData name="Jannatul Naeema" userId="34aab843-33f7-4f04-8fb2-d83b3cd236b5" providerId="ADAL" clId="{778192D5-2417-4567-A43E-642821BF376F}" dt="2023-08-21T18:27:24.899" v="2056" actId="478"/>
          <ac:picMkLst>
            <pc:docMk/>
            <pc:sldMk cId="1802673550" sldId="261"/>
            <ac:picMk id="2" creationId="{382D0C51-12B8-9DBA-F7FE-BAA04D6F531F}"/>
          </ac:picMkLst>
        </pc:picChg>
      </pc:sldChg>
      <pc:sldChg chg="del">
        <pc:chgData name="Jannatul Naeema" userId="34aab843-33f7-4f04-8fb2-d83b3cd236b5" providerId="ADAL" clId="{778192D5-2417-4567-A43E-642821BF376F}" dt="2023-08-16T20:42:48.878" v="132" actId="47"/>
        <pc:sldMkLst>
          <pc:docMk/>
          <pc:sldMk cId="1500403433" sldId="262"/>
        </pc:sldMkLst>
      </pc:sldChg>
      <pc:sldChg chg="addSp delSp modSp mod modTransition modAnim chgLayout">
        <pc:chgData name="Jannatul Naeema" userId="34aab843-33f7-4f04-8fb2-d83b3cd236b5" providerId="ADAL" clId="{778192D5-2417-4567-A43E-642821BF376F}" dt="2023-08-22T18:29:29.090" v="2305"/>
        <pc:sldMkLst>
          <pc:docMk/>
          <pc:sldMk cId="2341898142" sldId="263"/>
        </pc:sldMkLst>
        <pc:spChg chg="del mod">
          <ac:chgData name="Jannatul Naeema" userId="34aab843-33f7-4f04-8fb2-d83b3cd236b5" providerId="ADAL" clId="{778192D5-2417-4567-A43E-642821BF376F}" dt="2023-08-16T20:33:44.419" v="5" actId="478"/>
          <ac:spMkLst>
            <pc:docMk/>
            <pc:sldMk cId="2341898142" sldId="263"/>
            <ac:spMk id="2" creationId="{A7816403-8E89-7EA8-BA69-A013DCDE2A9B}"/>
          </ac:spMkLst>
        </pc:spChg>
        <pc:spChg chg="del mod">
          <ac:chgData name="Jannatul Naeema" userId="34aab843-33f7-4f04-8fb2-d83b3cd236b5" providerId="ADAL" clId="{778192D5-2417-4567-A43E-642821BF376F}" dt="2023-08-16T20:34:10.361" v="12" actId="478"/>
          <ac:spMkLst>
            <pc:docMk/>
            <pc:sldMk cId="2341898142" sldId="263"/>
            <ac:spMk id="3" creationId="{C44572FE-A94A-CAD9-3A50-69BDD44FDD1A}"/>
          </ac:spMkLst>
        </pc:spChg>
        <pc:spChg chg="add mod ord">
          <ac:chgData name="Jannatul Naeema" userId="34aab843-33f7-4f04-8fb2-d83b3cd236b5" providerId="ADAL" clId="{778192D5-2417-4567-A43E-642821BF376F}" dt="2023-08-21T18:45:51.324" v="2212" actId="27636"/>
          <ac:spMkLst>
            <pc:docMk/>
            <pc:sldMk cId="2341898142" sldId="263"/>
            <ac:spMk id="5" creationId="{2642017D-B420-A78C-2DAA-196AAE542BDA}"/>
          </ac:spMkLst>
        </pc:spChg>
        <pc:spChg chg="add mod ord">
          <ac:chgData name="Jannatul Naeema" userId="34aab843-33f7-4f04-8fb2-d83b3cd236b5" providerId="ADAL" clId="{778192D5-2417-4567-A43E-642821BF376F}" dt="2023-08-16T20:34:15.621" v="13" actId="14100"/>
          <ac:spMkLst>
            <pc:docMk/>
            <pc:sldMk cId="2341898142" sldId="263"/>
            <ac:spMk id="6" creationId="{926B36D9-268F-F8A6-E33D-60D08C24782B}"/>
          </ac:spMkLst>
        </pc:spChg>
        <pc:picChg chg="add del mod">
          <ac:chgData name="Jannatul Naeema" userId="34aab843-33f7-4f04-8fb2-d83b3cd236b5" providerId="ADAL" clId="{778192D5-2417-4567-A43E-642821BF376F}" dt="2023-08-22T18:26:08.294" v="2301"/>
          <ac:picMkLst>
            <pc:docMk/>
            <pc:sldMk cId="2341898142" sldId="263"/>
            <ac:picMk id="4" creationId="{4F92AFDF-784C-0963-6A28-F9A2CE947887}"/>
          </ac:picMkLst>
        </pc:picChg>
        <pc:picChg chg="add del mod">
          <ac:chgData name="Jannatul Naeema" userId="34aab843-33f7-4f04-8fb2-d83b3cd236b5" providerId="ADAL" clId="{778192D5-2417-4567-A43E-642821BF376F}" dt="2023-08-21T18:10:26.851" v="1854" actId="478"/>
          <ac:picMkLst>
            <pc:docMk/>
            <pc:sldMk cId="2341898142" sldId="263"/>
            <ac:picMk id="4" creationId="{666D2212-6E8C-9753-7F79-A41F3385F3D4}"/>
          </ac:picMkLst>
        </pc:picChg>
        <pc:picChg chg="add del mod ord">
          <ac:chgData name="Jannatul Naeema" userId="34aab843-33f7-4f04-8fb2-d83b3cd236b5" providerId="ADAL" clId="{778192D5-2417-4567-A43E-642821BF376F}" dt="2023-08-22T18:29:29.090" v="2305"/>
          <ac:picMkLst>
            <pc:docMk/>
            <pc:sldMk cId="2341898142" sldId="263"/>
            <ac:picMk id="12" creationId="{9CAA9602-8A8E-129E-ACCE-1C24CF796BDF}"/>
          </ac:picMkLst>
        </pc:picChg>
        <pc:picChg chg="add mod">
          <ac:chgData name="Jannatul Naeema" userId="34aab843-33f7-4f04-8fb2-d83b3cd236b5" providerId="ADAL" clId="{778192D5-2417-4567-A43E-642821BF376F}" dt="2023-08-22T18:29:29.090" v="2305"/>
          <ac:picMkLst>
            <pc:docMk/>
            <pc:sldMk cId="2341898142" sldId="263"/>
            <ac:picMk id="13" creationId="{367A4EEB-0E58-E0D5-80CD-B8B8BC70AF95}"/>
          </ac:picMkLst>
        </pc:picChg>
      </pc:sldChg>
      <pc:sldChg chg="del">
        <pc:chgData name="Jannatul Naeema" userId="34aab843-33f7-4f04-8fb2-d83b3cd236b5" providerId="ADAL" clId="{778192D5-2417-4567-A43E-642821BF376F}" dt="2023-08-16T20:43:53.260" v="159" actId="47"/>
        <pc:sldMkLst>
          <pc:docMk/>
          <pc:sldMk cId="923647333" sldId="269"/>
        </pc:sldMkLst>
      </pc:sldChg>
      <pc:sldChg chg="del">
        <pc:chgData name="Jannatul Naeema" userId="34aab843-33f7-4f04-8fb2-d83b3cd236b5" providerId="ADAL" clId="{778192D5-2417-4567-A43E-642821BF376F}" dt="2023-08-16T20:35:14.676" v="26" actId="47"/>
        <pc:sldMkLst>
          <pc:docMk/>
          <pc:sldMk cId="1190171090" sldId="270"/>
        </pc:sldMkLst>
      </pc:sldChg>
      <pc:sldChg chg="del">
        <pc:chgData name="Jannatul Naeema" userId="34aab843-33f7-4f04-8fb2-d83b3cd236b5" providerId="ADAL" clId="{778192D5-2417-4567-A43E-642821BF376F}" dt="2023-08-16T20:36:30.561" v="52" actId="47"/>
        <pc:sldMkLst>
          <pc:docMk/>
          <pc:sldMk cId="1082184813" sldId="271"/>
        </pc:sldMkLst>
      </pc:sldChg>
      <pc:sldChg chg="del">
        <pc:chgData name="Jannatul Naeema" userId="34aab843-33f7-4f04-8fb2-d83b3cd236b5" providerId="ADAL" clId="{778192D5-2417-4567-A43E-642821BF376F}" dt="2023-08-16T20:42:32.013" v="126" actId="47"/>
        <pc:sldMkLst>
          <pc:docMk/>
          <pc:sldMk cId="2903251882" sldId="272"/>
        </pc:sldMkLst>
      </pc:sldChg>
      <pc:sldChg chg="del">
        <pc:chgData name="Jannatul Naeema" userId="34aab843-33f7-4f04-8fb2-d83b3cd236b5" providerId="ADAL" clId="{778192D5-2417-4567-A43E-642821BF376F}" dt="2023-08-16T20:42:22.016" v="125" actId="47"/>
        <pc:sldMkLst>
          <pc:docMk/>
          <pc:sldMk cId="295004212" sldId="273"/>
        </pc:sldMkLst>
      </pc:sldChg>
      <pc:sldChg chg="del">
        <pc:chgData name="Jannatul Naeema" userId="34aab843-33f7-4f04-8fb2-d83b3cd236b5" providerId="ADAL" clId="{778192D5-2417-4567-A43E-642821BF376F}" dt="2023-08-16T20:42:40.306" v="129" actId="47"/>
        <pc:sldMkLst>
          <pc:docMk/>
          <pc:sldMk cId="3153874778" sldId="274"/>
        </pc:sldMkLst>
      </pc:sldChg>
      <pc:sldChg chg="del">
        <pc:chgData name="Jannatul Naeema" userId="34aab843-33f7-4f04-8fb2-d83b3cd236b5" providerId="ADAL" clId="{778192D5-2417-4567-A43E-642821BF376F}" dt="2023-08-16T20:42:43.838" v="130" actId="47"/>
        <pc:sldMkLst>
          <pc:docMk/>
          <pc:sldMk cId="2720993043" sldId="275"/>
        </pc:sldMkLst>
      </pc:sldChg>
      <pc:sldChg chg="del">
        <pc:chgData name="Jannatul Naeema" userId="34aab843-33f7-4f04-8fb2-d83b3cd236b5" providerId="ADAL" clId="{778192D5-2417-4567-A43E-642821BF376F}" dt="2023-08-16T20:42:46.169" v="131" actId="47"/>
        <pc:sldMkLst>
          <pc:docMk/>
          <pc:sldMk cId="88328519" sldId="276"/>
        </pc:sldMkLst>
      </pc:sldChg>
      <pc:sldChg chg="del">
        <pc:chgData name="Jannatul Naeema" userId="34aab843-33f7-4f04-8fb2-d83b3cd236b5" providerId="ADAL" clId="{778192D5-2417-4567-A43E-642821BF376F}" dt="2023-08-16T20:37:45.619" v="63" actId="47"/>
        <pc:sldMkLst>
          <pc:docMk/>
          <pc:sldMk cId="137075327" sldId="277"/>
        </pc:sldMkLst>
      </pc:sldChg>
      <pc:sldChg chg="del">
        <pc:chgData name="Jannatul Naeema" userId="34aab843-33f7-4f04-8fb2-d83b3cd236b5" providerId="ADAL" clId="{778192D5-2417-4567-A43E-642821BF376F}" dt="2023-08-16T20:42:33.712" v="127" actId="47"/>
        <pc:sldMkLst>
          <pc:docMk/>
          <pc:sldMk cId="260463686" sldId="278"/>
        </pc:sldMkLst>
      </pc:sldChg>
      <pc:sldChg chg="del">
        <pc:chgData name="Jannatul Naeema" userId="34aab843-33f7-4f04-8fb2-d83b3cd236b5" providerId="ADAL" clId="{778192D5-2417-4567-A43E-642821BF376F}" dt="2023-08-16T20:42:37.312" v="128" actId="47"/>
        <pc:sldMkLst>
          <pc:docMk/>
          <pc:sldMk cId="3331502516" sldId="279"/>
        </pc:sldMkLst>
      </pc:sldChg>
      <pc:sldChg chg="addSp delSp modSp add mod modTransition setBg delDesignElem">
        <pc:chgData name="Jannatul Naeema" userId="34aab843-33f7-4f04-8fb2-d83b3cd236b5" providerId="ADAL" clId="{778192D5-2417-4567-A43E-642821BF376F}" dt="2023-08-22T18:29:29.090" v="2305"/>
        <pc:sldMkLst>
          <pc:docMk/>
          <pc:sldMk cId="3883098918" sldId="280"/>
        </pc:sldMkLst>
        <pc:spChg chg="mod">
          <ac:chgData name="Jannatul Naeema" userId="34aab843-33f7-4f04-8fb2-d83b3cd236b5" providerId="ADAL" clId="{778192D5-2417-4567-A43E-642821BF376F}" dt="2023-08-21T18:39:49.222" v="2161" actId="14100"/>
          <ac:spMkLst>
            <pc:docMk/>
            <pc:sldMk cId="3883098918" sldId="280"/>
            <ac:spMk id="5" creationId="{2642017D-B420-A78C-2DAA-196AAE542BDA}"/>
          </ac:spMkLst>
        </pc:spChg>
        <pc:spChg chg="add del mod">
          <ac:chgData name="Jannatul Naeema" userId="34aab843-33f7-4f04-8fb2-d83b3cd236b5" providerId="ADAL" clId="{778192D5-2417-4567-A43E-642821BF376F}" dt="2023-08-21T18:54:31.638" v="2278" actId="14100"/>
          <ac:spMkLst>
            <pc:docMk/>
            <pc:sldMk cId="3883098918" sldId="280"/>
            <ac:spMk id="6" creationId="{926B36D9-268F-F8A6-E33D-60D08C24782B}"/>
          </ac:spMkLst>
        </pc:spChg>
        <pc:spChg chg="add del">
          <ac:chgData name="Jannatul Naeema" userId="34aab843-33f7-4f04-8fb2-d83b3cd236b5" providerId="ADAL" clId="{778192D5-2417-4567-A43E-642821BF376F}" dt="2023-08-21T18:29:41.936" v="2082" actId="26606"/>
          <ac:spMkLst>
            <pc:docMk/>
            <pc:sldMk cId="3883098918" sldId="280"/>
            <ac:spMk id="11" creationId="{2EB492CD-616E-47F8-933B-5E2D952A0593}"/>
          </ac:spMkLst>
        </pc:spChg>
        <pc:spChg chg="add del">
          <ac:chgData name="Jannatul Naeema" userId="34aab843-33f7-4f04-8fb2-d83b3cd236b5" providerId="ADAL" clId="{778192D5-2417-4567-A43E-642821BF376F}" dt="2023-08-21T18:29:41.936" v="2082" actId="26606"/>
          <ac:spMkLst>
            <pc:docMk/>
            <pc:sldMk cId="3883098918" sldId="280"/>
            <ac:spMk id="13" creationId="{59383CF9-23B5-4335-9B21-1791C4CF1C75}"/>
          </ac:spMkLst>
        </pc:spChg>
        <pc:spChg chg="add del">
          <ac:chgData name="Jannatul Naeema" userId="34aab843-33f7-4f04-8fb2-d83b3cd236b5" providerId="ADAL" clId="{778192D5-2417-4567-A43E-642821BF376F}" dt="2023-08-21T18:29:41.936" v="2082" actId="26606"/>
          <ac:spMkLst>
            <pc:docMk/>
            <pc:sldMk cId="3883098918" sldId="280"/>
            <ac:spMk id="15" creationId="{0007FE00-9498-4706-B255-6437B0252C02}"/>
          </ac:spMkLst>
        </pc:spChg>
        <pc:spChg chg="add del">
          <ac:chgData name="Jannatul Naeema" userId="34aab843-33f7-4f04-8fb2-d83b3cd236b5" providerId="ADAL" clId="{778192D5-2417-4567-A43E-642821BF376F}" dt="2023-08-21T18:29:41.936" v="2082" actId="26606"/>
          <ac:spMkLst>
            <pc:docMk/>
            <pc:sldMk cId="3883098918" sldId="280"/>
            <ac:spMk id="18" creationId="{926B36D9-268F-F8A6-E33D-60D08C24782B}"/>
          </ac:spMkLst>
        </pc:spChg>
        <pc:spChg chg="del">
          <ac:chgData name="Jannatul Naeema" userId="34aab843-33f7-4f04-8fb2-d83b3cd236b5" providerId="ADAL" clId="{778192D5-2417-4567-A43E-642821BF376F}" dt="2023-08-21T18:10:00.693" v="1850"/>
          <ac:spMkLst>
            <pc:docMk/>
            <pc:sldMk cId="3883098918" sldId="280"/>
            <ac:spMk id="19" creationId="{0E3596DD-156A-473E-9BB3-C6A29F7574E9}"/>
          </ac:spMkLst>
        </pc:spChg>
        <pc:spChg chg="del">
          <ac:chgData name="Jannatul Naeema" userId="34aab843-33f7-4f04-8fb2-d83b3cd236b5" providerId="ADAL" clId="{778192D5-2417-4567-A43E-642821BF376F}" dt="2023-08-21T18:10:00.693" v="1850"/>
          <ac:spMkLst>
            <pc:docMk/>
            <pc:sldMk cId="3883098918" sldId="280"/>
            <ac:spMk id="20" creationId="{2C46C4D6-C474-4E92-B52E-944C1118F7B6}"/>
          </ac:spMkLst>
        </pc:spChg>
        <pc:graphicFrameChg chg="add del">
          <ac:chgData name="Jannatul Naeema" userId="34aab843-33f7-4f04-8fb2-d83b3cd236b5" providerId="ADAL" clId="{778192D5-2417-4567-A43E-642821BF376F}" dt="2023-08-21T18:29:37.120" v="2080" actId="26606"/>
          <ac:graphicFrameMkLst>
            <pc:docMk/>
            <pc:sldMk cId="3883098918" sldId="280"/>
            <ac:graphicFrameMk id="9" creationId="{F7446D9F-634B-3013-3E49-28B38F7F5D4E}"/>
          </ac:graphicFrameMkLst>
        </pc:graphicFrameChg>
        <pc:picChg chg="mod">
          <ac:chgData name="Jannatul Naeema" userId="34aab843-33f7-4f04-8fb2-d83b3cd236b5" providerId="ADAL" clId="{778192D5-2417-4567-A43E-642821BF376F}" dt="2023-08-21T18:37:20.385" v="2155" actId="1076"/>
          <ac:picMkLst>
            <pc:docMk/>
            <pc:sldMk cId="3883098918" sldId="280"/>
            <ac:picMk id="7" creationId="{21705E8C-3234-BDB3-743E-420762C951E2}"/>
          </ac:picMkLst>
        </pc:picChg>
        <pc:picChg chg="add mod">
          <ac:chgData name="Jannatul Naeema" userId="34aab843-33f7-4f04-8fb2-d83b3cd236b5" providerId="ADAL" clId="{778192D5-2417-4567-A43E-642821BF376F}" dt="2023-08-22T18:29:29.090" v="2305"/>
          <ac:picMkLst>
            <pc:docMk/>
            <pc:sldMk cId="3883098918" sldId="280"/>
            <ac:picMk id="9" creationId="{D9A893B7-4970-25AF-81F9-887B1CC5CA55}"/>
          </ac:picMkLst>
        </pc:picChg>
      </pc:sldChg>
      <pc:sldChg chg="addSp delSp modSp add mod modTransition">
        <pc:chgData name="Jannatul Naeema" userId="34aab843-33f7-4f04-8fb2-d83b3cd236b5" providerId="ADAL" clId="{778192D5-2417-4567-A43E-642821BF376F}" dt="2023-08-22T18:29:29.090" v="2305"/>
        <pc:sldMkLst>
          <pc:docMk/>
          <pc:sldMk cId="2471807447" sldId="281"/>
        </pc:sldMkLst>
        <pc:spChg chg="mod">
          <ac:chgData name="Jannatul Naeema" userId="34aab843-33f7-4f04-8fb2-d83b3cd236b5" providerId="ADAL" clId="{778192D5-2417-4567-A43E-642821BF376F}" dt="2023-08-21T18:39:57.573" v="2162" actId="207"/>
          <ac:spMkLst>
            <pc:docMk/>
            <pc:sldMk cId="2471807447" sldId="281"/>
            <ac:spMk id="5" creationId="{2642017D-B420-A78C-2DAA-196AAE542BDA}"/>
          </ac:spMkLst>
        </pc:spChg>
        <pc:spChg chg="mod">
          <ac:chgData name="Jannatul Naeema" userId="34aab843-33f7-4f04-8fb2-d83b3cd236b5" providerId="ADAL" clId="{778192D5-2417-4567-A43E-642821BF376F}" dt="2023-08-16T20:35:47.050" v="44" actId="5793"/>
          <ac:spMkLst>
            <pc:docMk/>
            <pc:sldMk cId="2471807447" sldId="281"/>
            <ac:spMk id="6" creationId="{926B36D9-268F-F8A6-E33D-60D08C24782B}"/>
          </ac:spMkLst>
        </pc:spChg>
        <pc:picChg chg="add mod">
          <ac:chgData name="Jannatul Naeema" userId="34aab843-33f7-4f04-8fb2-d83b3cd236b5" providerId="ADAL" clId="{778192D5-2417-4567-A43E-642821BF376F}" dt="2023-08-22T18:29:29.090" v="2305"/>
          <ac:picMkLst>
            <pc:docMk/>
            <pc:sldMk cId="2471807447" sldId="281"/>
            <ac:picMk id="3" creationId="{91DD4DC1-338C-6E33-2CC2-F30A49653D1F}"/>
          </ac:picMkLst>
        </pc:picChg>
        <pc:picChg chg="del">
          <ac:chgData name="Jannatul Naeema" userId="34aab843-33f7-4f04-8fb2-d83b3cd236b5" providerId="ADAL" clId="{778192D5-2417-4567-A43E-642821BF376F}" dt="2023-08-21T18:11:31.772" v="1868" actId="478"/>
          <ac:picMkLst>
            <pc:docMk/>
            <pc:sldMk cId="2471807447" sldId="281"/>
            <ac:picMk id="4" creationId="{666D2212-6E8C-9753-7F79-A41F3385F3D4}"/>
          </ac:picMkLst>
        </pc:picChg>
      </pc:sldChg>
      <pc:sldChg chg="delSp modSp add mod modTransition">
        <pc:chgData name="Jannatul Naeema" userId="34aab843-33f7-4f04-8fb2-d83b3cd236b5" providerId="ADAL" clId="{778192D5-2417-4567-A43E-642821BF376F}" dt="2023-08-22T18:27:15.923" v="2304"/>
        <pc:sldMkLst>
          <pc:docMk/>
          <pc:sldMk cId="505553350" sldId="282"/>
        </pc:sldMkLst>
        <pc:spChg chg="mod">
          <ac:chgData name="Jannatul Naeema" userId="34aab843-33f7-4f04-8fb2-d83b3cd236b5" providerId="ADAL" clId="{778192D5-2417-4567-A43E-642821BF376F}" dt="2023-08-21T18:40:04.056" v="2163" actId="207"/>
          <ac:spMkLst>
            <pc:docMk/>
            <pc:sldMk cId="505553350" sldId="282"/>
            <ac:spMk id="5" creationId="{2642017D-B420-A78C-2DAA-196AAE542BDA}"/>
          </ac:spMkLst>
        </pc:spChg>
        <pc:spChg chg="mod">
          <ac:chgData name="Jannatul Naeema" userId="34aab843-33f7-4f04-8fb2-d83b3cd236b5" providerId="ADAL" clId="{778192D5-2417-4567-A43E-642821BF376F}" dt="2023-08-21T18:34:56.213" v="2128"/>
          <ac:spMkLst>
            <pc:docMk/>
            <pc:sldMk cId="505553350" sldId="282"/>
            <ac:spMk id="6" creationId="{926B36D9-268F-F8A6-E33D-60D08C24782B}"/>
          </ac:spMkLst>
        </pc:spChg>
        <pc:picChg chg="del mod">
          <ac:chgData name="Jannatul Naeema" userId="34aab843-33f7-4f04-8fb2-d83b3cd236b5" providerId="ADAL" clId="{778192D5-2417-4567-A43E-642821BF376F}" dt="2023-08-21T18:12:14.451" v="1872" actId="478"/>
          <ac:picMkLst>
            <pc:docMk/>
            <pc:sldMk cId="505553350" sldId="282"/>
            <ac:picMk id="4" creationId="{666D2212-6E8C-9753-7F79-A41F3385F3D4}"/>
          </ac:picMkLst>
        </pc:picChg>
      </pc:sldChg>
      <pc:sldChg chg="addSp delSp modSp add mod modTransition modClrScheme chgLayout">
        <pc:chgData name="Jannatul Naeema" userId="34aab843-33f7-4f04-8fb2-d83b3cd236b5" providerId="ADAL" clId="{778192D5-2417-4567-A43E-642821BF376F}" dt="2023-08-22T18:27:15.923" v="2304"/>
        <pc:sldMkLst>
          <pc:docMk/>
          <pc:sldMk cId="3913532213" sldId="283"/>
        </pc:sldMkLst>
        <pc:spChg chg="add del mod ord">
          <ac:chgData name="Jannatul Naeema" userId="34aab843-33f7-4f04-8fb2-d83b3cd236b5" providerId="ADAL" clId="{778192D5-2417-4567-A43E-642821BF376F}" dt="2023-08-16T20:41:05.236" v="95" actId="478"/>
          <ac:spMkLst>
            <pc:docMk/>
            <pc:sldMk cId="3913532213" sldId="283"/>
            <ac:spMk id="2" creationId="{5763E1AC-3339-7982-8A45-338F97CAA8B6}"/>
          </ac:spMkLst>
        </pc:spChg>
        <pc:spChg chg="del mod ord">
          <ac:chgData name="Jannatul Naeema" userId="34aab843-33f7-4f04-8fb2-d83b3cd236b5" providerId="ADAL" clId="{778192D5-2417-4567-A43E-642821BF376F}" dt="2023-08-16T20:40:46.961" v="92" actId="478"/>
          <ac:spMkLst>
            <pc:docMk/>
            <pc:sldMk cId="3913532213" sldId="283"/>
            <ac:spMk id="5" creationId="{2642017D-B420-A78C-2DAA-196AAE542BDA}"/>
          </ac:spMkLst>
        </pc:spChg>
        <pc:spChg chg="del mod">
          <ac:chgData name="Jannatul Naeema" userId="34aab843-33f7-4f04-8fb2-d83b3cd236b5" providerId="ADAL" clId="{778192D5-2417-4567-A43E-642821BF376F}" dt="2023-08-16T20:38:16.042" v="78" actId="478"/>
          <ac:spMkLst>
            <pc:docMk/>
            <pc:sldMk cId="3913532213" sldId="283"/>
            <ac:spMk id="6" creationId="{926B36D9-268F-F8A6-E33D-60D08C24782B}"/>
          </ac:spMkLst>
        </pc:spChg>
        <pc:spChg chg="add mod">
          <ac:chgData name="Jannatul Naeema" userId="34aab843-33f7-4f04-8fb2-d83b3cd236b5" providerId="ADAL" clId="{778192D5-2417-4567-A43E-642821BF376F}" dt="2023-08-21T18:34:56.213" v="2128"/>
          <ac:spMkLst>
            <pc:docMk/>
            <pc:sldMk cId="3913532213" sldId="283"/>
            <ac:spMk id="7" creationId="{CD49068F-2305-B2D2-6420-15226EDABB92}"/>
          </ac:spMkLst>
        </pc:spChg>
        <pc:spChg chg="add del mod">
          <ac:chgData name="Jannatul Naeema" userId="34aab843-33f7-4f04-8fb2-d83b3cd236b5" providerId="ADAL" clId="{778192D5-2417-4567-A43E-642821BF376F}" dt="2023-08-16T20:41:12.716" v="97" actId="478"/>
          <ac:spMkLst>
            <pc:docMk/>
            <pc:sldMk cId="3913532213" sldId="283"/>
            <ac:spMk id="9" creationId="{EDE80385-EFF9-82E8-5118-0AF0584A8268}"/>
          </ac:spMkLst>
        </pc:spChg>
        <pc:picChg chg="del mod">
          <ac:chgData name="Jannatul Naeema" userId="34aab843-33f7-4f04-8fb2-d83b3cd236b5" providerId="ADAL" clId="{778192D5-2417-4567-A43E-642821BF376F}" dt="2023-08-21T18:12:29.103" v="1874" actId="478"/>
          <ac:picMkLst>
            <pc:docMk/>
            <pc:sldMk cId="3913532213" sldId="283"/>
            <ac:picMk id="4" creationId="{666D2212-6E8C-9753-7F79-A41F3385F3D4}"/>
          </ac:picMkLst>
        </pc:picChg>
      </pc:sldChg>
      <pc:sldChg chg="addSp delSp modSp add mod modTransition">
        <pc:chgData name="Jannatul Naeema" userId="34aab843-33f7-4f04-8fb2-d83b3cd236b5" providerId="ADAL" clId="{778192D5-2417-4567-A43E-642821BF376F}" dt="2023-08-22T18:27:15.923" v="2304"/>
        <pc:sldMkLst>
          <pc:docMk/>
          <pc:sldMk cId="2798807041" sldId="284"/>
        </pc:sldMkLst>
        <pc:spChg chg="mod">
          <ac:chgData name="Jannatul Naeema" userId="34aab843-33f7-4f04-8fb2-d83b3cd236b5" providerId="ADAL" clId="{778192D5-2417-4567-A43E-642821BF376F}" dt="2023-08-21T18:40:14.308" v="2164" actId="207"/>
          <ac:spMkLst>
            <pc:docMk/>
            <pc:sldMk cId="2798807041" sldId="284"/>
            <ac:spMk id="5" creationId="{2642017D-B420-A78C-2DAA-196AAE542BDA}"/>
          </ac:spMkLst>
        </pc:spChg>
        <pc:spChg chg="mod">
          <ac:chgData name="Jannatul Naeema" userId="34aab843-33f7-4f04-8fb2-d83b3cd236b5" providerId="ADAL" clId="{778192D5-2417-4567-A43E-642821BF376F}" dt="2023-08-21T18:34:56.213" v="2128"/>
          <ac:spMkLst>
            <pc:docMk/>
            <pc:sldMk cId="2798807041" sldId="284"/>
            <ac:spMk id="6" creationId="{926B36D9-268F-F8A6-E33D-60D08C24782B}"/>
          </ac:spMkLst>
        </pc:spChg>
        <pc:picChg chg="add del mod">
          <ac:chgData name="Jannatul Naeema" userId="34aab843-33f7-4f04-8fb2-d83b3cd236b5" providerId="ADAL" clId="{778192D5-2417-4567-A43E-642821BF376F}" dt="2023-08-16T20:42:00.229" v="122"/>
          <ac:picMkLst>
            <pc:docMk/>
            <pc:sldMk cId="2798807041" sldId="284"/>
            <ac:picMk id="2" creationId="{7F216347-C3BA-7522-06D2-5A840C42CA11}"/>
          </ac:picMkLst>
        </pc:picChg>
        <pc:picChg chg="add del mod">
          <ac:chgData name="Jannatul Naeema" userId="34aab843-33f7-4f04-8fb2-d83b3cd236b5" providerId="ADAL" clId="{778192D5-2417-4567-A43E-642821BF376F}" dt="2023-08-16T20:42:10.806" v="124"/>
          <ac:picMkLst>
            <pc:docMk/>
            <pc:sldMk cId="2798807041" sldId="284"/>
            <ac:picMk id="3" creationId="{3DFE5B5A-7AA9-5219-8A9B-CA97E7FFE8BD}"/>
          </ac:picMkLst>
        </pc:picChg>
        <pc:picChg chg="del">
          <ac:chgData name="Jannatul Naeema" userId="34aab843-33f7-4f04-8fb2-d83b3cd236b5" providerId="ADAL" clId="{778192D5-2417-4567-A43E-642821BF376F}" dt="2023-08-21T18:12:36.105" v="1875" actId="478"/>
          <ac:picMkLst>
            <pc:docMk/>
            <pc:sldMk cId="2798807041" sldId="284"/>
            <ac:picMk id="4" creationId="{666D2212-6E8C-9753-7F79-A41F3385F3D4}"/>
          </ac:picMkLst>
        </pc:picChg>
      </pc:sldChg>
      <pc:sldChg chg="addSp delSp modSp add mod modTransition">
        <pc:chgData name="Jannatul Naeema" userId="34aab843-33f7-4f04-8fb2-d83b3cd236b5" providerId="ADAL" clId="{778192D5-2417-4567-A43E-642821BF376F}" dt="2023-08-22T18:41:11.309" v="2306"/>
        <pc:sldMkLst>
          <pc:docMk/>
          <pc:sldMk cId="1995162664" sldId="285"/>
        </pc:sldMkLst>
        <pc:spChg chg="mod">
          <ac:chgData name="Jannatul Naeema" userId="34aab843-33f7-4f04-8fb2-d83b3cd236b5" providerId="ADAL" clId="{778192D5-2417-4567-A43E-642821BF376F}" dt="2023-08-21T18:40:56.869" v="2170" actId="1076"/>
          <ac:spMkLst>
            <pc:docMk/>
            <pc:sldMk cId="1995162664" sldId="285"/>
            <ac:spMk id="5" creationId="{2642017D-B420-A78C-2DAA-196AAE542BDA}"/>
          </ac:spMkLst>
        </pc:spChg>
        <pc:spChg chg="mod">
          <ac:chgData name="Jannatul Naeema" userId="34aab843-33f7-4f04-8fb2-d83b3cd236b5" providerId="ADAL" clId="{778192D5-2417-4567-A43E-642821BF376F}" dt="2023-08-21T18:34:56.213" v="2128"/>
          <ac:spMkLst>
            <pc:docMk/>
            <pc:sldMk cId="1995162664" sldId="285"/>
            <ac:spMk id="6" creationId="{926B36D9-268F-F8A6-E33D-60D08C24782B}"/>
          </ac:spMkLst>
        </pc:spChg>
        <pc:picChg chg="del">
          <ac:chgData name="Jannatul Naeema" userId="34aab843-33f7-4f04-8fb2-d83b3cd236b5" providerId="ADAL" clId="{778192D5-2417-4567-A43E-642821BF376F}" dt="2023-08-21T18:14:50.618" v="1902" actId="478"/>
          <ac:picMkLst>
            <pc:docMk/>
            <pc:sldMk cId="1995162664" sldId="285"/>
            <ac:picMk id="4" creationId="{666D2212-6E8C-9753-7F79-A41F3385F3D4}"/>
          </ac:picMkLst>
        </pc:picChg>
        <pc:picChg chg="add del mod modCrop">
          <ac:chgData name="Jannatul Naeema" userId="34aab843-33f7-4f04-8fb2-d83b3cd236b5" providerId="ADAL" clId="{778192D5-2417-4567-A43E-642821BF376F}" dt="2023-08-21T18:48:03.116" v="2220" actId="478"/>
          <ac:picMkLst>
            <pc:docMk/>
            <pc:sldMk cId="1995162664" sldId="285"/>
            <ac:picMk id="7" creationId="{456159EA-C836-DD2B-BAAD-7F1B88DC2B7F}"/>
          </ac:picMkLst>
        </pc:picChg>
        <pc:picChg chg="add mod">
          <ac:chgData name="Jannatul Naeema" userId="34aab843-33f7-4f04-8fb2-d83b3cd236b5" providerId="ADAL" clId="{778192D5-2417-4567-A43E-642821BF376F}" dt="2023-08-22T18:41:11.309" v="2306"/>
          <ac:picMkLst>
            <pc:docMk/>
            <pc:sldMk cId="1995162664" sldId="285"/>
            <ac:picMk id="7" creationId="{D4052BB2-A92B-96C6-DCC7-A7C278D1A15B}"/>
          </ac:picMkLst>
        </pc:picChg>
        <pc:picChg chg="add mod">
          <ac:chgData name="Jannatul Naeema" userId="34aab843-33f7-4f04-8fb2-d83b3cd236b5" providerId="ADAL" clId="{778192D5-2417-4567-A43E-642821BF376F}" dt="2023-08-21T18:53:09.370" v="2252" actId="1076"/>
          <ac:picMkLst>
            <pc:docMk/>
            <pc:sldMk cId="1995162664" sldId="285"/>
            <ac:picMk id="1026" creationId="{A601B299-6842-A761-A349-97C4B2F9F0E7}"/>
          </ac:picMkLst>
        </pc:picChg>
      </pc:sldChg>
      <pc:sldChg chg="addSp delSp modSp add mod modTransition">
        <pc:chgData name="Jannatul Naeema" userId="34aab843-33f7-4f04-8fb2-d83b3cd236b5" providerId="ADAL" clId="{778192D5-2417-4567-A43E-642821BF376F}" dt="2023-08-22T18:41:11.309" v="2306"/>
        <pc:sldMkLst>
          <pc:docMk/>
          <pc:sldMk cId="89703234" sldId="286"/>
        </pc:sldMkLst>
        <pc:spChg chg="mod">
          <ac:chgData name="Jannatul Naeema" userId="34aab843-33f7-4f04-8fb2-d83b3cd236b5" providerId="ADAL" clId="{778192D5-2417-4567-A43E-642821BF376F}" dt="2023-08-21T18:41:02.807" v="2171" actId="207"/>
          <ac:spMkLst>
            <pc:docMk/>
            <pc:sldMk cId="89703234" sldId="286"/>
            <ac:spMk id="5" creationId="{2642017D-B420-A78C-2DAA-196AAE542BDA}"/>
          </ac:spMkLst>
        </pc:spChg>
        <pc:spChg chg="del">
          <ac:chgData name="Jannatul Naeema" userId="34aab843-33f7-4f04-8fb2-d83b3cd236b5" providerId="ADAL" clId="{778192D5-2417-4567-A43E-642821BF376F}" dt="2023-08-16T20:47:59.810" v="216"/>
          <ac:spMkLst>
            <pc:docMk/>
            <pc:sldMk cId="89703234" sldId="286"/>
            <ac:spMk id="6" creationId="{926B36D9-268F-F8A6-E33D-60D08C24782B}"/>
          </ac:spMkLst>
        </pc:spChg>
        <pc:picChg chg="add mod">
          <ac:chgData name="Jannatul Naeema" userId="34aab843-33f7-4f04-8fb2-d83b3cd236b5" providerId="ADAL" clId="{778192D5-2417-4567-A43E-642821BF376F}" dt="2023-08-16T20:48:25.300" v="225" actId="1076"/>
          <ac:picMkLst>
            <pc:docMk/>
            <pc:sldMk cId="89703234" sldId="286"/>
            <ac:picMk id="2" creationId="{730ED45F-F2A1-BBBF-870E-8D50A0520719}"/>
          </ac:picMkLst>
        </pc:picChg>
        <pc:picChg chg="add mod">
          <ac:chgData name="Jannatul Naeema" userId="34aab843-33f7-4f04-8fb2-d83b3cd236b5" providerId="ADAL" clId="{778192D5-2417-4567-A43E-642821BF376F}" dt="2023-08-22T18:41:11.309" v="2306"/>
          <ac:picMkLst>
            <pc:docMk/>
            <pc:sldMk cId="89703234" sldId="286"/>
            <ac:picMk id="4" creationId="{55723FE2-E9DC-7369-26E0-0236A81F0994}"/>
          </ac:picMkLst>
        </pc:picChg>
        <pc:picChg chg="del">
          <ac:chgData name="Jannatul Naeema" userId="34aab843-33f7-4f04-8fb2-d83b3cd236b5" providerId="ADAL" clId="{778192D5-2417-4567-A43E-642821BF376F}" dt="2023-08-21T18:15:28.406" v="1906" actId="478"/>
          <ac:picMkLst>
            <pc:docMk/>
            <pc:sldMk cId="89703234" sldId="286"/>
            <ac:picMk id="4" creationId="{666D2212-6E8C-9753-7F79-A41F3385F3D4}"/>
          </ac:picMkLst>
        </pc:picChg>
      </pc:sldChg>
      <pc:sldChg chg="new del">
        <pc:chgData name="Jannatul Naeema" userId="34aab843-33f7-4f04-8fb2-d83b3cd236b5" providerId="ADAL" clId="{778192D5-2417-4567-A43E-642821BF376F}" dt="2023-08-16T20:38:54.638" v="80" actId="47"/>
        <pc:sldMkLst>
          <pc:docMk/>
          <pc:sldMk cId="3997083" sldId="287"/>
        </pc:sldMkLst>
      </pc:sldChg>
      <pc:sldChg chg="addSp delSp modSp add mod modTransition">
        <pc:chgData name="Jannatul Naeema" userId="34aab843-33f7-4f04-8fb2-d83b3cd236b5" providerId="ADAL" clId="{778192D5-2417-4567-A43E-642821BF376F}" dt="2023-08-22T18:41:11.309" v="2306"/>
        <pc:sldMkLst>
          <pc:docMk/>
          <pc:sldMk cId="2671480692" sldId="287"/>
        </pc:sldMkLst>
        <pc:spChg chg="mod">
          <ac:chgData name="Jannatul Naeema" userId="34aab843-33f7-4f04-8fb2-d83b3cd236b5" providerId="ADAL" clId="{778192D5-2417-4567-A43E-642821BF376F}" dt="2023-08-21T18:41:12.915" v="2173" actId="1076"/>
          <ac:spMkLst>
            <pc:docMk/>
            <pc:sldMk cId="2671480692" sldId="287"/>
            <ac:spMk id="5" creationId="{2642017D-B420-A78C-2DAA-196AAE542BDA}"/>
          </ac:spMkLst>
        </pc:spChg>
        <pc:spChg chg="del">
          <ac:chgData name="Jannatul Naeema" userId="34aab843-33f7-4f04-8fb2-d83b3cd236b5" providerId="ADAL" clId="{778192D5-2417-4567-A43E-642821BF376F}" dt="2023-08-16T20:48:56.047" v="241"/>
          <ac:spMkLst>
            <pc:docMk/>
            <pc:sldMk cId="2671480692" sldId="287"/>
            <ac:spMk id="6" creationId="{926B36D9-268F-F8A6-E33D-60D08C24782B}"/>
          </ac:spMkLst>
        </pc:spChg>
        <pc:picChg chg="add mod">
          <ac:chgData name="Jannatul Naeema" userId="34aab843-33f7-4f04-8fb2-d83b3cd236b5" providerId="ADAL" clId="{778192D5-2417-4567-A43E-642821BF376F}" dt="2023-08-21T18:38:55.083" v="2156"/>
          <ac:picMkLst>
            <pc:docMk/>
            <pc:sldMk cId="2671480692" sldId="287"/>
            <ac:picMk id="2" creationId="{69D91DC5-D896-A8BA-F388-2B189C14C37F}"/>
          </ac:picMkLst>
        </pc:picChg>
        <pc:picChg chg="del mod">
          <ac:chgData name="Jannatul Naeema" userId="34aab843-33f7-4f04-8fb2-d83b3cd236b5" providerId="ADAL" clId="{778192D5-2417-4567-A43E-642821BF376F}" dt="2023-08-21T18:15:41.051" v="1908" actId="478"/>
          <ac:picMkLst>
            <pc:docMk/>
            <pc:sldMk cId="2671480692" sldId="287"/>
            <ac:picMk id="4" creationId="{666D2212-6E8C-9753-7F79-A41F3385F3D4}"/>
          </ac:picMkLst>
        </pc:picChg>
        <pc:picChg chg="add mod">
          <ac:chgData name="Jannatul Naeema" userId="34aab843-33f7-4f04-8fb2-d83b3cd236b5" providerId="ADAL" clId="{778192D5-2417-4567-A43E-642821BF376F}" dt="2023-08-22T18:41:11.309" v="2306"/>
          <ac:picMkLst>
            <pc:docMk/>
            <pc:sldMk cId="2671480692" sldId="287"/>
            <ac:picMk id="4" creationId="{B5D6EB57-A771-9D3B-A37A-F8D9285D8E39}"/>
          </ac:picMkLst>
        </pc:picChg>
      </pc:sldChg>
      <pc:sldChg chg="addSp delSp modSp add mod modTransition">
        <pc:chgData name="Jannatul Naeema" userId="34aab843-33f7-4f04-8fb2-d83b3cd236b5" providerId="ADAL" clId="{778192D5-2417-4567-A43E-642821BF376F}" dt="2023-08-22T18:41:11.309" v="2306"/>
        <pc:sldMkLst>
          <pc:docMk/>
          <pc:sldMk cId="897630482" sldId="288"/>
        </pc:sldMkLst>
        <pc:spChg chg="mod">
          <ac:chgData name="Jannatul Naeema" userId="34aab843-33f7-4f04-8fb2-d83b3cd236b5" providerId="ADAL" clId="{778192D5-2417-4567-A43E-642821BF376F}" dt="2023-08-21T18:41:20.911" v="2174" actId="207"/>
          <ac:spMkLst>
            <pc:docMk/>
            <pc:sldMk cId="897630482" sldId="288"/>
            <ac:spMk id="5" creationId="{2642017D-B420-A78C-2DAA-196AAE542BDA}"/>
          </ac:spMkLst>
        </pc:spChg>
        <pc:spChg chg="mod">
          <ac:chgData name="Jannatul Naeema" userId="34aab843-33f7-4f04-8fb2-d83b3cd236b5" providerId="ADAL" clId="{778192D5-2417-4567-A43E-642821BF376F}" dt="2023-08-16T20:51:46.594" v="288" actId="14100"/>
          <ac:spMkLst>
            <pc:docMk/>
            <pc:sldMk cId="897630482" sldId="288"/>
            <ac:spMk id="6" creationId="{926B36D9-268F-F8A6-E33D-60D08C24782B}"/>
          </ac:spMkLst>
        </pc:spChg>
        <pc:picChg chg="add mod">
          <ac:chgData name="Jannatul Naeema" userId="34aab843-33f7-4f04-8fb2-d83b3cd236b5" providerId="ADAL" clId="{778192D5-2417-4567-A43E-642821BF376F}" dt="2023-08-16T20:51:39.952" v="286" actId="14100"/>
          <ac:picMkLst>
            <pc:docMk/>
            <pc:sldMk cId="897630482" sldId="288"/>
            <ac:picMk id="2" creationId="{211145A6-1B67-CF7D-0333-9F8576D6C94D}"/>
          </ac:picMkLst>
        </pc:picChg>
        <pc:picChg chg="del mod">
          <ac:chgData name="Jannatul Naeema" userId="34aab843-33f7-4f04-8fb2-d83b3cd236b5" providerId="ADAL" clId="{778192D5-2417-4567-A43E-642821BF376F}" dt="2023-08-21T18:16:05.072" v="1914" actId="478"/>
          <ac:picMkLst>
            <pc:docMk/>
            <pc:sldMk cId="897630482" sldId="288"/>
            <ac:picMk id="4" creationId="{666D2212-6E8C-9753-7F79-A41F3385F3D4}"/>
          </ac:picMkLst>
        </pc:picChg>
        <pc:picChg chg="add mod">
          <ac:chgData name="Jannatul Naeema" userId="34aab843-33f7-4f04-8fb2-d83b3cd236b5" providerId="ADAL" clId="{778192D5-2417-4567-A43E-642821BF376F}" dt="2023-08-22T18:41:11.309" v="2306"/>
          <ac:picMkLst>
            <pc:docMk/>
            <pc:sldMk cId="897630482" sldId="288"/>
            <ac:picMk id="4" creationId="{9241DAB3-A755-A27F-744C-C28C218EB348}"/>
          </ac:picMkLst>
        </pc:picChg>
      </pc:sldChg>
      <pc:sldChg chg="addSp delSp modSp add mod modTransition">
        <pc:chgData name="Jannatul Naeema" userId="34aab843-33f7-4f04-8fb2-d83b3cd236b5" providerId="ADAL" clId="{778192D5-2417-4567-A43E-642821BF376F}" dt="2023-08-22T18:41:11.309" v="2306"/>
        <pc:sldMkLst>
          <pc:docMk/>
          <pc:sldMk cId="1131373562" sldId="289"/>
        </pc:sldMkLst>
        <pc:spChg chg="mod">
          <ac:chgData name="Jannatul Naeema" userId="34aab843-33f7-4f04-8fb2-d83b3cd236b5" providerId="ADAL" clId="{778192D5-2417-4567-A43E-642821BF376F}" dt="2023-08-21T18:41:27.973" v="2175" actId="207"/>
          <ac:spMkLst>
            <pc:docMk/>
            <pc:sldMk cId="1131373562" sldId="289"/>
            <ac:spMk id="5" creationId="{2642017D-B420-A78C-2DAA-196AAE542BDA}"/>
          </ac:spMkLst>
        </pc:spChg>
        <pc:spChg chg="del">
          <ac:chgData name="Jannatul Naeema" userId="34aab843-33f7-4f04-8fb2-d83b3cd236b5" providerId="ADAL" clId="{778192D5-2417-4567-A43E-642821BF376F}" dt="2023-08-16T20:54:14.786" v="297" actId="1032"/>
          <ac:spMkLst>
            <pc:docMk/>
            <pc:sldMk cId="1131373562" sldId="289"/>
            <ac:spMk id="6" creationId="{926B36D9-268F-F8A6-E33D-60D08C24782B}"/>
          </ac:spMkLst>
        </pc:spChg>
        <pc:graphicFrameChg chg="add mod modGraphic">
          <ac:chgData name="Jannatul Naeema" userId="34aab843-33f7-4f04-8fb2-d83b3cd236b5" providerId="ADAL" clId="{778192D5-2417-4567-A43E-642821BF376F}" dt="2023-08-16T21:01:49.329" v="411" actId="14100"/>
          <ac:graphicFrameMkLst>
            <pc:docMk/>
            <pc:sldMk cId="1131373562" sldId="289"/>
            <ac:graphicFrameMk id="2" creationId="{DE37FB39-81C7-EAA8-C0ED-35CDB3721D79}"/>
          </ac:graphicFrameMkLst>
        </pc:graphicFrameChg>
        <pc:picChg chg="add mod">
          <ac:chgData name="Jannatul Naeema" userId="34aab843-33f7-4f04-8fb2-d83b3cd236b5" providerId="ADAL" clId="{778192D5-2417-4567-A43E-642821BF376F}" dt="2023-08-22T18:41:11.309" v="2306"/>
          <ac:picMkLst>
            <pc:docMk/>
            <pc:sldMk cId="1131373562" sldId="289"/>
            <ac:picMk id="4" creationId="{0FEE2AB4-ED22-C04C-9150-24CECBD4CE64}"/>
          </ac:picMkLst>
        </pc:picChg>
        <pc:picChg chg="del mod">
          <ac:chgData name="Jannatul Naeema" userId="34aab843-33f7-4f04-8fb2-d83b3cd236b5" providerId="ADAL" clId="{778192D5-2417-4567-A43E-642821BF376F}" dt="2023-08-21T18:16:19.836" v="1916" actId="478"/>
          <ac:picMkLst>
            <pc:docMk/>
            <pc:sldMk cId="1131373562" sldId="289"/>
            <ac:picMk id="4" creationId="{666D2212-6E8C-9753-7F79-A41F3385F3D4}"/>
          </ac:picMkLst>
        </pc:picChg>
      </pc:sldChg>
      <pc:sldChg chg="addSp delSp modSp add mod modTransition">
        <pc:chgData name="Jannatul Naeema" userId="34aab843-33f7-4f04-8fb2-d83b3cd236b5" providerId="ADAL" clId="{778192D5-2417-4567-A43E-642821BF376F}" dt="2023-08-22T18:41:11.309" v="2306"/>
        <pc:sldMkLst>
          <pc:docMk/>
          <pc:sldMk cId="3928896630" sldId="290"/>
        </pc:sldMkLst>
        <pc:spChg chg="mod">
          <ac:chgData name="Jannatul Naeema" userId="34aab843-33f7-4f04-8fb2-d83b3cd236b5" providerId="ADAL" clId="{778192D5-2417-4567-A43E-642821BF376F}" dt="2023-08-21T18:41:33.487" v="2176" actId="207"/>
          <ac:spMkLst>
            <pc:docMk/>
            <pc:sldMk cId="3928896630" sldId="290"/>
            <ac:spMk id="5" creationId="{2642017D-B420-A78C-2DAA-196AAE542BDA}"/>
          </ac:spMkLst>
        </pc:spChg>
        <pc:spChg chg="mod">
          <ac:chgData name="Jannatul Naeema" userId="34aab843-33f7-4f04-8fb2-d83b3cd236b5" providerId="ADAL" clId="{778192D5-2417-4567-A43E-642821BF376F}" dt="2023-08-16T21:04:06.333" v="488" actId="20577"/>
          <ac:spMkLst>
            <pc:docMk/>
            <pc:sldMk cId="3928896630" sldId="290"/>
            <ac:spMk id="6" creationId="{926B36D9-268F-F8A6-E33D-60D08C24782B}"/>
          </ac:spMkLst>
        </pc:spChg>
        <pc:picChg chg="add mod">
          <ac:chgData name="Jannatul Naeema" userId="34aab843-33f7-4f04-8fb2-d83b3cd236b5" providerId="ADAL" clId="{778192D5-2417-4567-A43E-642821BF376F}" dt="2023-08-22T18:41:11.309" v="2306"/>
          <ac:picMkLst>
            <pc:docMk/>
            <pc:sldMk cId="3928896630" sldId="290"/>
            <ac:picMk id="3" creationId="{4C918DFE-EB45-A9CE-BE7C-0DD3C89FBDB0}"/>
          </ac:picMkLst>
        </pc:picChg>
        <pc:picChg chg="del">
          <ac:chgData name="Jannatul Naeema" userId="34aab843-33f7-4f04-8fb2-d83b3cd236b5" providerId="ADAL" clId="{778192D5-2417-4567-A43E-642821BF376F}" dt="2023-08-21T18:16:29.957" v="1918" actId="478"/>
          <ac:picMkLst>
            <pc:docMk/>
            <pc:sldMk cId="3928896630" sldId="290"/>
            <ac:picMk id="4" creationId="{666D2212-6E8C-9753-7F79-A41F3385F3D4}"/>
          </ac:picMkLst>
        </pc:picChg>
      </pc:sldChg>
      <pc:sldChg chg="delSp modSp add mod modTransition">
        <pc:chgData name="Jannatul Naeema" userId="34aab843-33f7-4f04-8fb2-d83b3cd236b5" providerId="ADAL" clId="{778192D5-2417-4567-A43E-642821BF376F}" dt="2023-08-22T18:27:15.923" v="2304"/>
        <pc:sldMkLst>
          <pc:docMk/>
          <pc:sldMk cId="989575637" sldId="291"/>
        </pc:sldMkLst>
        <pc:spChg chg="mod">
          <ac:chgData name="Jannatul Naeema" userId="34aab843-33f7-4f04-8fb2-d83b3cd236b5" providerId="ADAL" clId="{778192D5-2417-4567-A43E-642821BF376F}" dt="2023-08-21T18:41:40.857" v="2177" actId="207"/>
          <ac:spMkLst>
            <pc:docMk/>
            <pc:sldMk cId="989575637" sldId="291"/>
            <ac:spMk id="5" creationId="{2642017D-B420-A78C-2DAA-196AAE542BDA}"/>
          </ac:spMkLst>
        </pc:spChg>
        <pc:picChg chg="del">
          <ac:chgData name="Jannatul Naeema" userId="34aab843-33f7-4f04-8fb2-d83b3cd236b5" providerId="ADAL" clId="{778192D5-2417-4567-A43E-642821BF376F}" dt="2023-08-21T18:16:39.527" v="1920" actId="478"/>
          <ac:picMkLst>
            <pc:docMk/>
            <pc:sldMk cId="989575637" sldId="291"/>
            <ac:picMk id="4" creationId="{666D2212-6E8C-9753-7F79-A41F3385F3D4}"/>
          </ac:picMkLst>
        </pc:picChg>
      </pc:sldChg>
      <pc:sldChg chg="delSp modSp add mod modTransition">
        <pc:chgData name="Jannatul Naeema" userId="34aab843-33f7-4f04-8fb2-d83b3cd236b5" providerId="ADAL" clId="{778192D5-2417-4567-A43E-642821BF376F}" dt="2023-08-22T18:27:15.923" v="2304"/>
        <pc:sldMkLst>
          <pc:docMk/>
          <pc:sldMk cId="3130221338" sldId="292"/>
        </pc:sldMkLst>
        <pc:spChg chg="mod">
          <ac:chgData name="Jannatul Naeema" userId="34aab843-33f7-4f04-8fb2-d83b3cd236b5" providerId="ADAL" clId="{778192D5-2417-4567-A43E-642821BF376F}" dt="2023-08-21T18:16:55.516" v="1923" actId="207"/>
          <ac:spMkLst>
            <pc:docMk/>
            <pc:sldMk cId="3130221338" sldId="292"/>
            <ac:spMk id="5" creationId="{2642017D-B420-A78C-2DAA-196AAE542BDA}"/>
          </ac:spMkLst>
        </pc:spChg>
        <pc:picChg chg="del">
          <ac:chgData name="Jannatul Naeema" userId="34aab843-33f7-4f04-8fb2-d83b3cd236b5" providerId="ADAL" clId="{778192D5-2417-4567-A43E-642821BF376F}" dt="2023-08-21T18:16:50.863" v="1922" actId="478"/>
          <ac:picMkLst>
            <pc:docMk/>
            <pc:sldMk cId="3130221338" sldId="292"/>
            <ac:picMk id="4" creationId="{666D2212-6E8C-9753-7F79-A41F3385F3D4}"/>
          </ac:picMkLst>
        </pc:picChg>
      </pc:sldChg>
      <pc:sldChg chg="delSp modSp add mod modTransition">
        <pc:chgData name="Jannatul Naeema" userId="34aab843-33f7-4f04-8fb2-d83b3cd236b5" providerId="ADAL" clId="{778192D5-2417-4567-A43E-642821BF376F}" dt="2023-08-22T18:27:15.923" v="2304"/>
        <pc:sldMkLst>
          <pc:docMk/>
          <pc:sldMk cId="2019242731" sldId="293"/>
        </pc:sldMkLst>
        <pc:spChg chg="mod">
          <ac:chgData name="Jannatul Naeema" userId="34aab843-33f7-4f04-8fb2-d83b3cd236b5" providerId="ADAL" clId="{778192D5-2417-4567-A43E-642821BF376F}" dt="2023-08-21T18:41:56.234" v="2179" actId="14100"/>
          <ac:spMkLst>
            <pc:docMk/>
            <pc:sldMk cId="2019242731" sldId="293"/>
            <ac:spMk id="5" creationId="{2642017D-B420-A78C-2DAA-196AAE542BDA}"/>
          </ac:spMkLst>
        </pc:spChg>
        <pc:picChg chg="del mod">
          <ac:chgData name="Jannatul Naeema" userId="34aab843-33f7-4f04-8fb2-d83b3cd236b5" providerId="ADAL" clId="{778192D5-2417-4567-A43E-642821BF376F}" dt="2023-08-21T18:17:02.165" v="1924" actId="478"/>
          <ac:picMkLst>
            <pc:docMk/>
            <pc:sldMk cId="2019242731" sldId="293"/>
            <ac:picMk id="4" creationId="{666D2212-6E8C-9753-7F79-A41F3385F3D4}"/>
          </ac:picMkLst>
        </pc:picChg>
        <pc:picChg chg="mod">
          <ac:chgData name="Jannatul Naeema" userId="34aab843-33f7-4f04-8fb2-d83b3cd236b5" providerId="ADAL" clId="{778192D5-2417-4567-A43E-642821BF376F}" dt="2023-08-21T18:52:03.289" v="2247" actId="208"/>
          <ac:picMkLst>
            <pc:docMk/>
            <pc:sldMk cId="2019242731" sldId="293"/>
            <ac:picMk id="10" creationId="{BFC65269-8DD0-9E63-B3F0-3B0E662A114D}"/>
          </ac:picMkLst>
        </pc:picChg>
      </pc:sldChg>
      <pc:sldChg chg="addSp delSp modSp add mod modTransition setBg">
        <pc:chgData name="Jannatul Naeema" userId="34aab843-33f7-4f04-8fb2-d83b3cd236b5" providerId="ADAL" clId="{778192D5-2417-4567-A43E-642821BF376F}" dt="2023-08-22T18:47:16.526" v="2307"/>
        <pc:sldMkLst>
          <pc:docMk/>
          <pc:sldMk cId="3660611993" sldId="294"/>
        </pc:sldMkLst>
        <pc:spChg chg="mod">
          <ac:chgData name="Jannatul Naeema" userId="34aab843-33f7-4f04-8fb2-d83b3cd236b5" providerId="ADAL" clId="{778192D5-2417-4567-A43E-642821BF376F}" dt="2023-08-21T18:42:04.150" v="2180" actId="207"/>
          <ac:spMkLst>
            <pc:docMk/>
            <pc:sldMk cId="3660611993" sldId="294"/>
            <ac:spMk id="5" creationId="{2642017D-B420-A78C-2DAA-196AAE542BDA}"/>
          </ac:spMkLst>
        </pc:spChg>
        <pc:spChg chg="add del mod">
          <ac:chgData name="Jannatul Naeema" userId="34aab843-33f7-4f04-8fb2-d83b3cd236b5" providerId="ADAL" clId="{778192D5-2417-4567-A43E-642821BF376F}" dt="2023-08-20T22:38:25.417" v="1152" actId="14100"/>
          <ac:spMkLst>
            <pc:docMk/>
            <pc:sldMk cId="3660611993" sldId="294"/>
            <ac:spMk id="6" creationId="{24A80C8B-F4E6-84BC-04BB-C57B4EC253A8}"/>
          </ac:spMkLst>
        </pc:spChg>
        <pc:spChg chg="del">
          <ac:chgData name="Jannatul Naeema" userId="34aab843-33f7-4f04-8fb2-d83b3cd236b5" providerId="ADAL" clId="{778192D5-2417-4567-A43E-642821BF376F}" dt="2023-08-18T07:30:04.203" v="855" actId="478"/>
          <ac:spMkLst>
            <pc:docMk/>
            <pc:sldMk cId="3660611993" sldId="294"/>
            <ac:spMk id="6" creationId="{926B36D9-268F-F8A6-E33D-60D08C24782B}"/>
          </ac:spMkLst>
        </pc:spChg>
        <pc:picChg chg="add mod modCrop">
          <ac:chgData name="Jannatul Naeema" userId="34aab843-33f7-4f04-8fb2-d83b3cd236b5" providerId="ADAL" clId="{778192D5-2417-4567-A43E-642821BF376F}" dt="2023-08-21T00:07:31.279" v="1738" actId="1076"/>
          <ac:picMkLst>
            <pc:docMk/>
            <pc:sldMk cId="3660611993" sldId="294"/>
            <ac:picMk id="3" creationId="{B6D662D3-9111-9AFF-59D0-3853D4F800F2}"/>
          </ac:picMkLst>
        </pc:picChg>
        <pc:picChg chg="add mod modCrop">
          <ac:chgData name="Jannatul Naeema" userId="34aab843-33f7-4f04-8fb2-d83b3cd236b5" providerId="ADAL" clId="{778192D5-2417-4567-A43E-642821BF376F}" dt="2023-08-18T07:30:57.453" v="860" actId="732"/>
          <ac:picMkLst>
            <pc:docMk/>
            <pc:sldMk cId="3660611993" sldId="294"/>
            <ac:picMk id="3" creationId="{D0BE0093-D92D-81B2-C896-4194E116F039}"/>
          </ac:picMkLst>
        </pc:picChg>
        <pc:picChg chg="del mod">
          <ac:chgData name="Jannatul Naeema" userId="34aab843-33f7-4f04-8fb2-d83b3cd236b5" providerId="ADAL" clId="{778192D5-2417-4567-A43E-642821BF376F}" dt="2023-08-21T18:17:47.968" v="1927" actId="478"/>
          <ac:picMkLst>
            <pc:docMk/>
            <pc:sldMk cId="3660611993" sldId="294"/>
            <ac:picMk id="4" creationId="{666D2212-6E8C-9753-7F79-A41F3385F3D4}"/>
          </ac:picMkLst>
        </pc:picChg>
        <pc:picChg chg="add mod">
          <ac:chgData name="Jannatul Naeema" userId="34aab843-33f7-4f04-8fb2-d83b3cd236b5" providerId="ADAL" clId="{778192D5-2417-4567-A43E-642821BF376F}" dt="2023-08-22T18:47:16.526" v="2307"/>
          <ac:picMkLst>
            <pc:docMk/>
            <pc:sldMk cId="3660611993" sldId="294"/>
            <ac:picMk id="6" creationId="{82CDB53F-D922-9101-E47B-91DF7B835AFA}"/>
          </ac:picMkLst>
        </pc:picChg>
        <pc:picChg chg="add mod modCrop">
          <ac:chgData name="Jannatul Naeema" userId="34aab843-33f7-4f04-8fb2-d83b3cd236b5" providerId="ADAL" clId="{778192D5-2417-4567-A43E-642821BF376F}" dt="2023-08-18T07:31:33.227" v="867" actId="1076"/>
          <ac:picMkLst>
            <pc:docMk/>
            <pc:sldMk cId="3660611993" sldId="294"/>
            <ac:picMk id="8" creationId="{A87AB9AA-9130-16C3-1D2F-767E5CEFEDCE}"/>
          </ac:picMkLst>
        </pc:picChg>
        <pc:picChg chg="add mod modCrop">
          <ac:chgData name="Jannatul Naeema" userId="34aab843-33f7-4f04-8fb2-d83b3cd236b5" providerId="ADAL" clId="{778192D5-2417-4567-A43E-642821BF376F}" dt="2023-08-18T07:32:26.184" v="874" actId="1076"/>
          <ac:picMkLst>
            <pc:docMk/>
            <pc:sldMk cId="3660611993" sldId="294"/>
            <ac:picMk id="10" creationId="{356094CA-F01A-74D8-360E-10E79C125984}"/>
          </ac:picMkLst>
        </pc:picChg>
        <pc:picChg chg="add mod modCrop">
          <ac:chgData name="Jannatul Naeema" userId="34aab843-33f7-4f04-8fb2-d83b3cd236b5" providerId="ADAL" clId="{778192D5-2417-4567-A43E-642821BF376F}" dt="2023-08-21T00:07:14.768" v="1734" actId="1076"/>
          <ac:picMkLst>
            <pc:docMk/>
            <pc:sldMk cId="3660611993" sldId="294"/>
            <ac:picMk id="10" creationId="{AF152B1A-976E-8B19-DB3F-009692D8D6FE}"/>
          </ac:picMkLst>
        </pc:picChg>
        <pc:picChg chg="add mod">
          <ac:chgData name="Jannatul Naeema" userId="34aab843-33f7-4f04-8fb2-d83b3cd236b5" providerId="ADAL" clId="{778192D5-2417-4567-A43E-642821BF376F}" dt="2023-08-21T18:59:48.206" v="2282" actId="1582"/>
          <ac:picMkLst>
            <pc:docMk/>
            <pc:sldMk cId="3660611993" sldId="294"/>
            <ac:picMk id="12" creationId="{0B622A77-6F74-30B4-903C-EB46932C1DF5}"/>
          </ac:picMkLst>
        </pc:picChg>
        <pc:picChg chg="add del mod ord modCrop">
          <ac:chgData name="Jannatul Naeema" userId="34aab843-33f7-4f04-8fb2-d83b3cd236b5" providerId="ADAL" clId="{778192D5-2417-4567-A43E-642821BF376F}" dt="2023-08-20T22:37:47.558" v="1144" actId="22"/>
          <ac:picMkLst>
            <pc:docMk/>
            <pc:sldMk cId="3660611993" sldId="294"/>
            <ac:picMk id="12" creationId="{D527EB64-023E-8423-D6BD-4553BCEE5D80}"/>
          </ac:picMkLst>
        </pc:picChg>
        <pc:picChg chg="add mod">
          <ac:chgData name="Jannatul Naeema" userId="34aab843-33f7-4f04-8fb2-d83b3cd236b5" providerId="ADAL" clId="{778192D5-2417-4567-A43E-642821BF376F}" dt="2023-08-21T18:59:56.112" v="2283" actId="1582"/>
          <ac:picMkLst>
            <pc:docMk/>
            <pc:sldMk cId="3660611993" sldId="294"/>
            <ac:picMk id="13" creationId="{01908685-3E28-526B-BFF6-15041AC2FCEB}"/>
          </ac:picMkLst>
        </pc:picChg>
        <pc:picChg chg="add mod modCrop">
          <ac:chgData name="Jannatul Naeema" userId="34aab843-33f7-4f04-8fb2-d83b3cd236b5" providerId="ADAL" clId="{778192D5-2417-4567-A43E-642821BF376F}" dt="2023-08-22T18:05:03.215" v="2297" actId="1076"/>
          <ac:picMkLst>
            <pc:docMk/>
            <pc:sldMk cId="3660611993" sldId="294"/>
            <ac:picMk id="14" creationId="{772ADFD7-C135-4F06-86F4-A3C3FCCADC33}"/>
          </ac:picMkLst>
        </pc:picChg>
        <pc:picChg chg="add del mod">
          <ac:chgData name="Jannatul Naeema" userId="34aab843-33f7-4f04-8fb2-d83b3cd236b5" providerId="ADAL" clId="{778192D5-2417-4567-A43E-642821BF376F}" dt="2023-08-20T23:45:17.208" v="1543"/>
          <ac:picMkLst>
            <pc:docMk/>
            <pc:sldMk cId="3660611993" sldId="294"/>
            <ac:picMk id="15" creationId="{792FAB67-D155-AC82-953B-9E12333047E7}"/>
          </ac:picMkLst>
        </pc:picChg>
        <pc:picChg chg="add mod">
          <ac:chgData name="Jannatul Naeema" userId="34aab843-33f7-4f04-8fb2-d83b3cd236b5" providerId="ADAL" clId="{778192D5-2417-4567-A43E-642821BF376F}" dt="2023-08-21T19:00:02.434" v="2284" actId="1582"/>
          <ac:picMkLst>
            <pc:docMk/>
            <pc:sldMk cId="3660611993" sldId="294"/>
            <ac:picMk id="16" creationId="{EC4E763C-1C38-01F5-C23A-F9C4C4E3E1F6}"/>
          </ac:picMkLst>
        </pc:picChg>
      </pc:sldChg>
      <pc:sldChg chg="addSp delSp modSp add mod modTransition">
        <pc:chgData name="Jannatul Naeema" userId="34aab843-33f7-4f04-8fb2-d83b3cd236b5" providerId="ADAL" clId="{778192D5-2417-4567-A43E-642821BF376F}" dt="2023-08-22T18:47:16.526" v="2307"/>
        <pc:sldMkLst>
          <pc:docMk/>
          <pc:sldMk cId="3262390987" sldId="295"/>
        </pc:sldMkLst>
        <pc:spChg chg="mod">
          <ac:chgData name="Jannatul Naeema" userId="34aab843-33f7-4f04-8fb2-d83b3cd236b5" providerId="ADAL" clId="{778192D5-2417-4567-A43E-642821BF376F}" dt="2023-08-21T18:42:12.172" v="2181" actId="207"/>
          <ac:spMkLst>
            <pc:docMk/>
            <pc:sldMk cId="3262390987" sldId="295"/>
            <ac:spMk id="5" creationId="{2642017D-B420-A78C-2DAA-196AAE542BDA}"/>
          </ac:spMkLst>
        </pc:spChg>
        <pc:spChg chg="add del mod">
          <ac:chgData name="Jannatul Naeema" userId="34aab843-33f7-4f04-8fb2-d83b3cd236b5" providerId="ADAL" clId="{778192D5-2417-4567-A43E-642821BF376F}" dt="2023-08-18T07:29:45.746" v="852" actId="478"/>
          <ac:spMkLst>
            <pc:docMk/>
            <pc:sldMk cId="3262390987" sldId="295"/>
            <ac:spMk id="13" creationId="{89964024-2AF3-3397-4A7E-97E3EE13E38A}"/>
          </ac:spMkLst>
        </pc:spChg>
        <pc:picChg chg="del mod modCrop">
          <ac:chgData name="Jannatul Naeema" userId="34aab843-33f7-4f04-8fb2-d83b3cd236b5" providerId="ADAL" clId="{778192D5-2417-4567-A43E-642821BF376F}" dt="2023-08-18T07:29:40.616" v="851" actId="478"/>
          <ac:picMkLst>
            <pc:docMk/>
            <pc:sldMk cId="3262390987" sldId="295"/>
            <ac:picMk id="2" creationId="{6F7D6026-63A4-B8EF-E249-68FFCFF89249}"/>
          </ac:picMkLst>
        </pc:picChg>
        <pc:picChg chg="add mod">
          <ac:chgData name="Jannatul Naeema" userId="34aab843-33f7-4f04-8fb2-d83b3cd236b5" providerId="ADAL" clId="{778192D5-2417-4567-A43E-642821BF376F}" dt="2023-08-21T19:00:18.562" v="2285" actId="1582"/>
          <ac:picMkLst>
            <pc:docMk/>
            <pc:sldMk cId="3262390987" sldId="295"/>
            <ac:picMk id="2" creationId="{C4C924DE-76C7-76A8-4ACA-AE5F03B014DD}"/>
          </ac:picMkLst>
        </pc:picChg>
        <pc:picChg chg="add mod">
          <ac:chgData name="Jannatul Naeema" userId="34aab843-33f7-4f04-8fb2-d83b3cd236b5" providerId="ADAL" clId="{778192D5-2417-4567-A43E-642821BF376F}" dt="2023-08-21T19:00:24.677" v="2286" actId="1582"/>
          <ac:picMkLst>
            <pc:docMk/>
            <pc:sldMk cId="3262390987" sldId="295"/>
            <ac:picMk id="3" creationId="{0AEF24EF-26EE-77F2-7463-FE151683C8B7}"/>
          </ac:picMkLst>
        </pc:picChg>
        <pc:picChg chg="del mod">
          <ac:chgData name="Jannatul Naeema" userId="34aab843-33f7-4f04-8fb2-d83b3cd236b5" providerId="ADAL" clId="{778192D5-2417-4567-A43E-642821BF376F}" dt="2023-08-21T18:18:12.670" v="1933" actId="478"/>
          <ac:picMkLst>
            <pc:docMk/>
            <pc:sldMk cId="3262390987" sldId="295"/>
            <ac:picMk id="4" creationId="{666D2212-6E8C-9753-7F79-A41F3385F3D4}"/>
          </ac:picMkLst>
        </pc:picChg>
        <pc:picChg chg="add mod">
          <ac:chgData name="Jannatul Naeema" userId="34aab843-33f7-4f04-8fb2-d83b3cd236b5" providerId="ADAL" clId="{778192D5-2417-4567-A43E-642821BF376F}" dt="2023-08-21T19:00:32.047" v="2287" actId="1582"/>
          <ac:picMkLst>
            <pc:docMk/>
            <pc:sldMk cId="3262390987" sldId="295"/>
            <ac:picMk id="6" creationId="{DAD573AF-E00C-8673-9DA4-4D74BCBB6B6A}"/>
          </ac:picMkLst>
        </pc:picChg>
        <pc:picChg chg="add mod modCrop">
          <ac:chgData name="Jannatul Naeema" userId="34aab843-33f7-4f04-8fb2-d83b3cd236b5" providerId="ADAL" clId="{778192D5-2417-4567-A43E-642821BF376F}" dt="2023-08-21T19:01:48.810" v="2291" actId="208"/>
          <ac:picMkLst>
            <pc:docMk/>
            <pc:sldMk cId="3262390987" sldId="295"/>
            <ac:picMk id="7" creationId="{C786CFBE-8630-7E41-0720-EBEB5F8C97CF}"/>
          </ac:picMkLst>
        </pc:picChg>
        <pc:picChg chg="add mod modCrop">
          <ac:chgData name="Jannatul Naeema" userId="34aab843-33f7-4f04-8fb2-d83b3cd236b5" providerId="ADAL" clId="{778192D5-2417-4567-A43E-642821BF376F}" dt="2023-08-21T00:03:37.796" v="1705" actId="14861"/>
          <ac:picMkLst>
            <pc:docMk/>
            <pc:sldMk cId="3262390987" sldId="295"/>
            <ac:picMk id="9" creationId="{767E9139-035C-7A53-55CD-83D2D0FB9705}"/>
          </ac:picMkLst>
        </pc:picChg>
        <pc:picChg chg="add mod">
          <ac:chgData name="Jannatul Naeema" userId="34aab843-33f7-4f04-8fb2-d83b3cd236b5" providerId="ADAL" clId="{778192D5-2417-4567-A43E-642821BF376F}" dt="2023-08-22T18:47:16.526" v="2307"/>
          <ac:picMkLst>
            <pc:docMk/>
            <pc:sldMk cId="3262390987" sldId="295"/>
            <ac:picMk id="10" creationId="{FCAF5218-2D31-5187-B09B-C3C84B4FF265}"/>
          </ac:picMkLst>
        </pc:picChg>
        <pc:picChg chg="add mod modCrop">
          <ac:chgData name="Jannatul Naeema" userId="34aab843-33f7-4f04-8fb2-d83b3cd236b5" providerId="ADAL" clId="{778192D5-2417-4567-A43E-642821BF376F}" dt="2023-08-21T00:03:29.609" v="1704" actId="14861"/>
          <ac:picMkLst>
            <pc:docMk/>
            <pc:sldMk cId="3262390987" sldId="295"/>
            <ac:picMk id="11" creationId="{669184EF-6DA1-5D2E-B4B1-8AB30063A1F7}"/>
          </ac:picMkLst>
        </pc:picChg>
      </pc:sldChg>
      <pc:sldChg chg="addSp delSp modSp add mod modTransition modClrScheme chgLayout">
        <pc:chgData name="Jannatul Naeema" userId="34aab843-33f7-4f04-8fb2-d83b3cd236b5" providerId="ADAL" clId="{778192D5-2417-4567-A43E-642821BF376F}" dt="2023-08-22T18:47:16.526" v="2307"/>
        <pc:sldMkLst>
          <pc:docMk/>
          <pc:sldMk cId="3274564383" sldId="296"/>
        </pc:sldMkLst>
        <pc:spChg chg="add del mod ord">
          <ac:chgData name="Jannatul Naeema" userId="34aab843-33f7-4f04-8fb2-d83b3cd236b5" providerId="ADAL" clId="{778192D5-2417-4567-A43E-642821BF376F}" dt="2023-08-22T17:57:36.165" v="2293" actId="700"/>
          <ac:spMkLst>
            <pc:docMk/>
            <pc:sldMk cId="3274564383" sldId="296"/>
            <ac:spMk id="4" creationId="{9376E47B-C967-BA92-A344-373F96A1E09A}"/>
          </ac:spMkLst>
        </pc:spChg>
        <pc:spChg chg="mod ord">
          <ac:chgData name="Jannatul Naeema" userId="34aab843-33f7-4f04-8fb2-d83b3cd236b5" providerId="ADAL" clId="{778192D5-2417-4567-A43E-642821BF376F}" dt="2023-08-22T17:57:36.165" v="2293" actId="700"/>
          <ac:spMkLst>
            <pc:docMk/>
            <pc:sldMk cId="3274564383" sldId="296"/>
            <ac:spMk id="5" creationId="{2642017D-B420-A78C-2DAA-196AAE542BDA}"/>
          </ac:spMkLst>
        </pc:spChg>
        <pc:spChg chg="del">
          <ac:chgData name="Jannatul Naeema" userId="34aab843-33f7-4f04-8fb2-d83b3cd236b5" providerId="ADAL" clId="{778192D5-2417-4567-A43E-642821BF376F}" dt="2023-08-18T07:32:36.326" v="875" actId="478"/>
          <ac:spMkLst>
            <pc:docMk/>
            <pc:sldMk cId="3274564383" sldId="296"/>
            <ac:spMk id="6" creationId="{926B36D9-268F-F8A6-E33D-60D08C24782B}"/>
          </ac:spMkLst>
        </pc:spChg>
        <pc:picChg chg="add mod">
          <ac:chgData name="Jannatul Naeema" userId="34aab843-33f7-4f04-8fb2-d83b3cd236b5" providerId="ADAL" clId="{778192D5-2417-4567-A43E-642821BF376F}" dt="2023-08-21T19:00:43.544" v="2288" actId="1582"/>
          <ac:picMkLst>
            <pc:docMk/>
            <pc:sldMk cId="3274564383" sldId="296"/>
            <ac:picMk id="2" creationId="{3CF8AC42-6843-0241-F4B6-785895DC1401}"/>
          </ac:picMkLst>
        </pc:picChg>
        <pc:picChg chg="add mod modCrop">
          <ac:chgData name="Jannatul Naeema" userId="34aab843-33f7-4f04-8fb2-d83b3cd236b5" providerId="ADAL" clId="{778192D5-2417-4567-A43E-642821BF376F}" dt="2023-08-21T00:05:36.922" v="1719" actId="14100"/>
          <ac:picMkLst>
            <pc:docMk/>
            <pc:sldMk cId="3274564383" sldId="296"/>
            <ac:picMk id="3" creationId="{6A0512B7-A800-70BB-EA24-B4C789AF9462}"/>
          </ac:picMkLst>
        </pc:picChg>
        <pc:picChg chg="del mod">
          <ac:chgData name="Jannatul Naeema" userId="34aab843-33f7-4f04-8fb2-d83b3cd236b5" providerId="ADAL" clId="{778192D5-2417-4567-A43E-642821BF376F}" dt="2023-08-21T18:18:21.960" v="1935" actId="478"/>
          <ac:picMkLst>
            <pc:docMk/>
            <pc:sldMk cId="3274564383" sldId="296"/>
            <ac:picMk id="4" creationId="{666D2212-6E8C-9753-7F79-A41F3385F3D4}"/>
          </ac:picMkLst>
        </pc:picChg>
        <pc:picChg chg="add mod">
          <ac:chgData name="Jannatul Naeema" userId="34aab843-33f7-4f04-8fb2-d83b3cd236b5" providerId="ADAL" clId="{778192D5-2417-4567-A43E-642821BF376F}" dt="2023-08-21T19:00:48.973" v="2289" actId="1582"/>
          <ac:picMkLst>
            <pc:docMk/>
            <pc:sldMk cId="3274564383" sldId="296"/>
            <ac:picMk id="6" creationId="{6BBC14A1-D922-3DC4-B7F4-84D2A7B73830}"/>
          </ac:picMkLst>
        </pc:picChg>
        <pc:picChg chg="add mod">
          <ac:chgData name="Jannatul Naeema" userId="34aab843-33f7-4f04-8fb2-d83b3cd236b5" providerId="ADAL" clId="{778192D5-2417-4567-A43E-642821BF376F}" dt="2023-08-21T19:00:55.703" v="2290" actId="1582"/>
          <ac:picMkLst>
            <pc:docMk/>
            <pc:sldMk cId="3274564383" sldId="296"/>
            <ac:picMk id="7" creationId="{07513550-AA27-175B-10D4-019118310BD3}"/>
          </ac:picMkLst>
        </pc:picChg>
        <pc:picChg chg="add mod modCrop">
          <ac:chgData name="Jannatul Naeema" userId="34aab843-33f7-4f04-8fb2-d83b3cd236b5" providerId="ADAL" clId="{778192D5-2417-4567-A43E-642821BF376F}" dt="2023-08-21T00:05:47.913" v="1722" actId="14100"/>
          <ac:picMkLst>
            <pc:docMk/>
            <pc:sldMk cId="3274564383" sldId="296"/>
            <ac:picMk id="8" creationId="{6CA088ED-D30E-E560-4880-C6D2868CD867}"/>
          </ac:picMkLst>
        </pc:picChg>
        <pc:picChg chg="add mod">
          <ac:chgData name="Jannatul Naeema" userId="34aab843-33f7-4f04-8fb2-d83b3cd236b5" providerId="ADAL" clId="{778192D5-2417-4567-A43E-642821BF376F}" dt="2023-08-22T18:47:16.526" v="2307"/>
          <ac:picMkLst>
            <pc:docMk/>
            <pc:sldMk cId="3274564383" sldId="296"/>
            <ac:picMk id="9" creationId="{33B32060-7541-2987-CF7A-DDC27A0D990F}"/>
          </ac:picMkLst>
        </pc:picChg>
        <pc:picChg chg="add mod modCrop">
          <ac:chgData name="Jannatul Naeema" userId="34aab843-33f7-4f04-8fb2-d83b3cd236b5" providerId="ADAL" clId="{778192D5-2417-4567-A43E-642821BF376F}" dt="2023-08-21T00:05:42.215" v="1721" actId="14100"/>
          <ac:picMkLst>
            <pc:docMk/>
            <pc:sldMk cId="3274564383" sldId="296"/>
            <ac:picMk id="10" creationId="{F41C3165-877A-735C-A6FB-6AE3486F8E20}"/>
          </ac:picMkLst>
        </pc:picChg>
      </pc:sldChg>
      <pc:sldChg chg="addSp delSp modSp add mod modTransition modClrScheme chgLayout">
        <pc:chgData name="Jannatul Naeema" userId="34aab843-33f7-4f04-8fb2-d83b3cd236b5" providerId="ADAL" clId="{778192D5-2417-4567-A43E-642821BF376F}" dt="2023-08-22T18:47:16.526" v="2307"/>
        <pc:sldMkLst>
          <pc:docMk/>
          <pc:sldMk cId="2623060880" sldId="297"/>
        </pc:sldMkLst>
        <pc:spChg chg="add mod ord">
          <ac:chgData name="Jannatul Naeema" userId="34aab843-33f7-4f04-8fb2-d83b3cd236b5" providerId="ADAL" clId="{778192D5-2417-4567-A43E-642821BF376F}" dt="2023-08-18T07:51:49.305" v="1038"/>
          <ac:spMkLst>
            <pc:docMk/>
            <pc:sldMk cId="2623060880" sldId="297"/>
            <ac:spMk id="2" creationId="{2598F6C6-13C8-4110-1140-AC44EAAB9ACD}"/>
          </ac:spMkLst>
        </pc:spChg>
        <pc:spChg chg="mod ord">
          <ac:chgData name="Jannatul Naeema" userId="34aab843-33f7-4f04-8fb2-d83b3cd236b5" providerId="ADAL" clId="{778192D5-2417-4567-A43E-642821BF376F}" dt="2023-08-21T18:42:37.789" v="2185" actId="207"/>
          <ac:spMkLst>
            <pc:docMk/>
            <pc:sldMk cId="2623060880" sldId="297"/>
            <ac:spMk id="5" creationId="{2642017D-B420-A78C-2DAA-196AAE542BDA}"/>
          </ac:spMkLst>
        </pc:spChg>
        <pc:spChg chg="del">
          <ac:chgData name="Jannatul Naeema" userId="34aab843-33f7-4f04-8fb2-d83b3cd236b5" providerId="ADAL" clId="{778192D5-2417-4567-A43E-642821BF376F}" dt="2023-08-18T07:25:44.263" v="822"/>
          <ac:spMkLst>
            <pc:docMk/>
            <pc:sldMk cId="2623060880" sldId="297"/>
            <ac:spMk id="6" creationId="{926B36D9-268F-F8A6-E33D-60D08C24782B}"/>
          </ac:spMkLst>
        </pc:spChg>
        <pc:picChg chg="del mod">
          <ac:chgData name="Jannatul Naeema" userId="34aab843-33f7-4f04-8fb2-d83b3cd236b5" providerId="ADAL" clId="{778192D5-2417-4567-A43E-642821BF376F}" dt="2023-08-21T18:19:06.599" v="1943" actId="478"/>
          <ac:picMkLst>
            <pc:docMk/>
            <pc:sldMk cId="2623060880" sldId="297"/>
            <ac:picMk id="4" creationId="{666D2212-6E8C-9753-7F79-A41F3385F3D4}"/>
          </ac:picMkLst>
        </pc:picChg>
        <pc:picChg chg="add mod">
          <ac:chgData name="Jannatul Naeema" userId="34aab843-33f7-4f04-8fb2-d83b3cd236b5" providerId="ADAL" clId="{778192D5-2417-4567-A43E-642821BF376F}" dt="2023-08-22T18:47:16.526" v="2307"/>
          <ac:picMkLst>
            <pc:docMk/>
            <pc:sldMk cId="2623060880" sldId="297"/>
            <ac:picMk id="4" creationId="{BD1AE5EE-FF54-4850-8367-F704DAC3A745}"/>
          </ac:picMkLst>
        </pc:picChg>
        <pc:picChg chg="add mod ord">
          <ac:chgData name="Jannatul Naeema" userId="34aab843-33f7-4f04-8fb2-d83b3cd236b5" providerId="ADAL" clId="{778192D5-2417-4567-A43E-642821BF376F}" dt="2023-08-18T07:51:30.167" v="1036" actId="700"/>
          <ac:picMkLst>
            <pc:docMk/>
            <pc:sldMk cId="2623060880" sldId="297"/>
            <ac:picMk id="1026" creationId="{37CF8A5C-D23D-818E-929D-CE2C0CEEF9FA}"/>
          </ac:picMkLst>
        </pc:picChg>
      </pc:sldChg>
      <pc:sldChg chg="addSp delSp modSp add mod modTransition">
        <pc:chgData name="Jannatul Naeema" userId="34aab843-33f7-4f04-8fb2-d83b3cd236b5" providerId="ADAL" clId="{778192D5-2417-4567-A43E-642821BF376F}" dt="2023-08-22T18:47:16.526" v="2307"/>
        <pc:sldMkLst>
          <pc:docMk/>
          <pc:sldMk cId="2949408593" sldId="298"/>
        </pc:sldMkLst>
        <pc:spChg chg="mod">
          <ac:chgData name="Jannatul Naeema" userId="34aab843-33f7-4f04-8fb2-d83b3cd236b5" providerId="ADAL" clId="{778192D5-2417-4567-A43E-642821BF376F}" dt="2023-08-21T18:42:25.468" v="2184" actId="14100"/>
          <ac:spMkLst>
            <pc:docMk/>
            <pc:sldMk cId="2949408593" sldId="298"/>
            <ac:spMk id="5" creationId="{2642017D-B420-A78C-2DAA-196AAE542BDA}"/>
          </ac:spMkLst>
        </pc:spChg>
        <pc:picChg chg="del mod">
          <ac:chgData name="Jannatul Naeema" userId="34aab843-33f7-4f04-8fb2-d83b3cd236b5" providerId="ADAL" clId="{778192D5-2417-4567-A43E-642821BF376F}" dt="2023-08-21T18:18:31.569" v="1937" actId="478"/>
          <ac:picMkLst>
            <pc:docMk/>
            <pc:sldMk cId="2949408593" sldId="298"/>
            <ac:picMk id="4" creationId="{666D2212-6E8C-9753-7F79-A41F3385F3D4}"/>
          </ac:picMkLst>
        </pc:picChg>
        <pc:picChg chg="add mod">
          <ac:chgData name="Jannatul Naeema" userId="34aab843-33f7-4f04-8fb2-d83b3cd236b5" providerId="ADAL" clId="{778192D5-2417-4567-A43E-642821BF376F}" dt="2023-08-22T18:47:16.526" v="2307"/>
          <ac:picMkLst>
            <pc:docMk/>
            <pc:sldMk cId="2949408593" sldId="298"/>
            <ac:picMk id="4" creationId="{A0D6DDE3-3A2E-B755-67BE-AC1F446E4E0D}"/>
          </ac:picMkLst>
        </pc:picChg>
      </pc:sldChg>
      <pc:sldChg chg="addSp delSp modSp add mod modTransition modClrScheme chgLayout">
        <pc:chgData name="Jannatul Naeema" userId="34aab843-33f7-4f04-8fb2-d83b3cd236b5" providerId="ADAL" clId="{778192D5-2417-4567-A43E-642821BF376F}" dt="2023-08-22T18:47:16.526" v="2307"/>
        <pc:sldMkLst>
          <pc:docMk/>
          <pc:sldMk cId="2418320217" sldId="299"/>
        </pc:sldMkLst>
        <pc:spChg chg="add mod ord">
          <ac:chgData name="Jannatul Naeema" userId="34aab843-33f7-4f04-8fb2-d83b3cd236b5" providerId="ADAL" clId="{778192D5-2417-4567-A43E-642821BF376F}" dt="2023-08-18T08:00:16.835" v="1091" actId="33524"/>
          <ac:spMkLst>
            <pc:docMk/>
            <pc:sldMk cId="2418320217" sldId="299"/>
            <ac:spMk id="2" creationId="{01E629CF-36D6-2F02-6140-BDBFB294AF5A}"/>
          </ac:spMkLst>
        </pc:spChg>
        <pc:spChg chg="mod ord">
          <ac:chgData name="Jannatul Naeema" userId="34aab843-33f7-4f04-8fb2-d83b3cd236b5" providerId="ADAL" clId="{778192D5-2417-4567-A43E-642821BF376F}" dt="2023-08-21T18:43:07.085" v="2189" actId="207"/>
          <ac:spMkLst>
            <pc:docMk/>
            <pc:sldMk cId="2418320217" sldId="299"/>
            <ac:spMk id="5" creationId="{2642017D-B420-A78C-2DAA-196AAE542BDA}"/>
          </ac:spMkLst>
        </pc:spChg>
        <pc:spChg chg="del">
          <ac:chgData name="Jannatul Naeema" userId="34aab843-33f7-4f04-8fb2-d83b3cd236b5" providerId="ADAL" clId="{778192D5-2417-4567-A43E-642821BF376F}" dt="2023-08-16T21:09:36.546" v="624"/>
          <ac:spMkLst>
            <pc:docMk/>
            <pc:sldMk cId="2418320217" sldId="299"/>
            <ac:spMk id="6" creationId="{926B36D9-268F-F8A6-E33D-60D08C24782B}"/>
          </ac:spMkLst>
        </pc:spChg>
        <pc:spChg chg="add del mod">
          <ac:chgData name="Jannatul Naeema" userId="34aab843-33f7-4f04-8fb2-d83b3cd236b5" providerId="ADAL" clId="{778192D5-2417-4567-A43E-642821BF376F}" dt="2023-08-16T21:10:50.917" v="628"/>
          <ac:spMkLst>
            <pc:docMk/>
            <pc:sldMk cId="2418320217" sldId="299"/>
            <ac:spMk id="7" creationId="{797B92BA-A906-3F60-E3F4-8C0D71745FB9}"/>
          </ac:spMkLst>
        </pc:spChg>
        <pc:picChg chg="add del mod">
          <ac:chgData name="Jannatul Naeema" userId="34aab843-33f7-4f04-8fb2-d83b3cd236b5" providerId="ADAL" clId="{778192D5-2417-4567-A43E-642821BF376F}" dt="2023-08-16T21:09:46.870" v="627" actId="478"/>
          <ac:picMkLst>
            <pc:docMk/>
            <pc:sldMk cId="2418320217" sldId="299"/>
            <ac:picMk id="2" creationId="{AD2B7330-A213-3D13-C38E-29AEB9FDCA94}"/>
          </ac:picMkLst>
        </pc:picChg>
        <pc:picChg chg="del mod">
          <ac:chgData name="Jannatul Naeema" userId="34aab843-33f7-4f04-8fb2-d83b3cd236b5" providerId="ADAL" clId="{778192D5-2417-4567-A43E-642821BF376F}" dt="2023-08-21T18:20:54.151" v="1968" actId="478"/>
          <ac:picMkLst>
            <pc:docMk/>
            <pc:sldMk cId="2418320217" sldId="299"/>
            <ac:picMk id="4" creationId="{666D2212-6E8C-9753-7F79-A41F3385F3D4}"/>
          </ac:picMkLst>
        </pc:picChg>
        <pc:picChg chg="add mod">
          <ac:chgData name="Jannatul Naeema" userId="34aab843-33f7-4f04-8fb2-d83b3cd236b5" providerId="ADAL" clId="{778192D5-2417-4567-A43E-642821BF376F}" dt="2023-08-22T18:47:16.526" v="2307"/>
          <ac:picMkLst>
            <pc:docMk/>
            <pc:sldMk cId="2418320217" sldId="299"/>
            <ac:picMk id="4" creationId="{F87A9547-F493-AE49-95C2-55B5CC72D1CA}"/>
          </ac:picMkLst>
        </pc:picChg>
        <pc:picChg chg="add mod ord">
          <ac:chgData name="Jannatul Naeema" userId="34aab843-33f7-4f04-8fb2-d83b3cd236b5" providerId="ADAL" clId="{778192D5-2417-4567-A43E-642821BF376F}" dt="2023-08-18T07:50:41.121" v="1031" actId="14100"/>
          <ac:picMkLst>
            <pc:docMk/>
            <pc:sldMk cId="2418320217" sldId="299"/>
            <ac:picMk id="1026" creationId="{AEC94941-5BF6-6234-1621-56486DCDB0B3}"/>
          </ac:picMkLst>
        </pc:picChg>
      </pc:sldChg>
      <pc:sldChg chg="addSp delSp modSp add mod modTransition">
        <pc:chgData name="Jannatul Naeema" userId="34aab843-33f7-4f04-8fb2-d83b3cd236b5" providerId="ADAL" clId="{778192D5-2417-4567-A43E-642821BF376F}" dt="2023-08-22T18:47:16.526" v="2307"/>
        <pc:sldMkLst>
          <pc:docMk/>
          <pc:sldMk cId="1500220734" sldId="300"/>
        </pc:sldMkLst>
        <pc:spChg chg="mod">
          <ac:chgData name="Jannatul Naeema" userId="34aab843-33f7-4f04-8fb2-d83b3cd236b5" providerId="ADAL" clId="{778192D5-2417-4567-A43E-642821BF376F}" dt="2023-08-21T18:43:40.063" v="2194" actId="207"/>
          <ac:spMkLst>
            <pc:docMk/>
            <pc:sldMk cId="1500220734" sldId="300"/>
            <ac:spMk id="5" creationId="{2642017D-B420-A78C-2DAA-196AAE542BDA}"/>
          </ac:spMkLst>
        </pc:spChg>
        <pc:spChg chg="del">
          <ac:chgData name="Jannatul Naeema" userId="34aab843-33f7-4f04-8fb2-d83b3cd236b5" providerId="ADAL" clId="{778192D5-2417-4567-A43E-642821BF376F}" dt="2023-08-16T21:20:36.650" v="775" actId="1032"/>
          <ac:spMkLst>
            <pc:docMk/>
            <pc:sldMk cId="1500220734" sldId="300"/>
            <ac:spMk id="6" creationId="{926B36D9-268F-F8A6-E33D-60D08C24782B}"/>
          </ac:spMkLst>
        </pc:spChg>
        <pc:graphicFrameChg chg="add mod modGraphic">
          <ac:chgData name="Jannatul Naeema" userId="34aab843-33f7-4f04-8fb2-d83b3cd236b5" providerId="ADAL" clId="{778192D5-2417-4567-A43E-642821BF376F}" dt="2023-08-16T21:24:00.680" v="811" actId="1076"/>
          <ac:graphicFrameMkLst>
            <pc:docMk/>
            <pc:sldMk cId="1500220734" sldId="300"/>
            <ac:graphicFrameMk id="2" creationId="{B7CD3A98-8B1F-27D6-98AC-FBA1133806CC}"/>
          </ac:graphicFrameMkLst>
        </pc:graphicFrameChg>
        <pc:picChg chg="add mod">
          <ac:chgData name="Jannatul Naeema" userId="34aab843-33f7-4f04-8fb2-d83b3cd236b5" providerId="ADAL" clId="{778192D5-2417-4567-A43E-642821BF376F}" dt="2023-08-22T18:47:16.526" v="2307"/>
          <ac:picMkLst>
            <pc:docMk/>
            <pc:sldMk cId="1500220734" sldId="300"/>
            <ac:picMk id="4" creationId="{06724B52-5DEC-698C-FD7F-87C43E1B34EB}"/>
          </ac:picMkLst>
        </pc:picChg>
        <pc:picChg chg="del mod">
          <ac:chgData name="Jannatul Naeema" userId="34aab843-33f7-4f04-8fb2-d83b3cd236b5" providerId="ADAL" clId="{778192D5-2417-4567-A43E-642821BF376F}" dt="2023-08-21T18:23:14.680" v="2010" actId="478"/>
          <ac:picMkLst>
            <pc:docMk/>
            <pc:sldMk cId="1500220734" sldId="300"/>
            <ac:picMk id="4" creationId="{666D2212-6E8C-9753-7F79-A41F3385F3D4}"/>
          </ac:picMkLst>
        </pc:picChg>
      </pc:sldChg>
      <pc:sldChg chg="addSp delSp modSp add mod modTransition">
        <pc:chgData name="Jannatul Naeema" userId="34aab843-33f7-4f04-8fb2-d83b3cd236b5" providerId="ADAL" clId="{778192D5-2417-4567-A43E-642821BF376F}" dt="2023-08-22T18:27:15.923" v="2304"/>
        <pc:sldMkLst>
          <pc:docMk/>
          <pc:sldMk cId="2031409997" sldId="301"/>
        </pc:sldMkLst>
        <pc:spChg chg="mod">
          <ac:chgData name="Jannatul Naeema" userId="34aab843-33f7-4f04-8fb2-d83b3cd236b5" providerId="ADAL" clId="{778192D5-2417-4567-A43E-642821BF376F}" dt="2023-08-21T18:44:00.309" v="2197" actId="1076"/>
          <ac:spMkLst>
            <pc:docMk/>
            <pc:sldMk cId="2031409997" sldId="301"/>
            <ac:spMk id="5" creationId="{2642017D-B420-A78C-2DAA-196AAE542BDA}"/>
          </ac:spMkLst>
        </pc:spChg>
        <pc:spChg chg="mod">
          <ac:chgData name="Jannatul Naeema" userId="34aab843-33f7-4f04-8fb2-d83b3cd236b5" providerId="ADAL" clId="{778192D5-2417-4567-A43E-642821BF376F}" dt="2023-08-20T22:46:39.894" v="1324" actId="14100"/>
          <ac:spMkLst>
            <pc:docMk/>
            <pc:sldMk cId="2031409997" sldId="301"/>
            <ac:spMk id="6" creationId="{926B36D9-268F-F8A6-E33D-60D08C24782B}"/>
          </ac:spMkLst>
        </pc:spChg>
        <pc:picChg chg="add del mod">
          <ac:chgData name="Jannatul Naeema" userId="34aab843-33f7-4f04-8fb2-d83b3cd236b5" providerId="ADAL" clId="{778192D5-2417-4567-A43E-642821BF376F}" dt="2023-08-21T18:24:34.451" v="2027" actId="478"/>
          <ac:picMkLst>
            <pc:docMk/>
            <pc:sldMk cId="2031409997" sldId="301"/>
            <ac:picMk id="4" creationId="{666D2212-6E8C-9753-7F79-A41F3385F3D4}"/>
          </ac:picMkLst>
        </pc:picChg>
      </pc:sldChg>
      <pc:sldChg chg="addSp delSp modSp add mod modTransition modClrScheme chgLayout">
        <pc:chgData name="Jannatul Naeema" userId="34aab843-33f7-4f04-8fb2-d83b3cd236b5" providerId="ADAL" clId="{778192D5-2417-4567-A43E-642821BF376F}" dt="2023-08-22T18:27:15.923" v="2304"/>
        <pc:sldMkLst>
          <pc:docMk/>
          <pc:sldMk cId="3831560104" sldId="302"/>
        </pc:sldMkLst>
        <pc:spChg chg="add mod ord">
          <ac:chgData name="Jannatul Naeema" userId="34aab843-33f7-4f04-8fb2-d83b3cd236b5" providerId="ADAL" clId="{778192D5-2417-4567-A43E-642821BF376F}" dt="2023-08-18T07:47:21.678" v="988" actId="403"/>
          <ac:spMkLst>
            <pc:docMk/>
            <pc:sldMk cId="3831560104" sldId="302"/>
            <ac:spMk id="2" creationId="{F6F2C626-3FFB-CE98-00AA-18E7C88E6A42}"/>
          </ac:spMkLst>
        </pc:spChg>
        <pc:spChg chg="mod ord">
          <ac:chgData name="Jannatul Naeema" userId="34aab843-33f7-4f04-8fb2-d83b3cd236b5" providerId="ADAL" clId="{778192D5-2417-4567-A43E-642821BF376F}" dt="2023-08-21T18:45:10.035" v="2207" actId="207"/>
          <ac:spMkLst>
            <pc:docMk/>
            <pc:sldMk cId="3831560104" sldId="302"/>
            <ac:spMk id="5" creationId="{2642017D-B420-A78C-2DAA-196AAE542BDA}"/>
          </ac:spMkLst>
        </pc:spChg>
        <pc:spChg chg="del mod">
          <ac:chgData name="Jannatul Naeema" userId="34aab843-33f7-4f04-8fb2-d83b3cd236b5" providerId="ADAL" clId="{778192D5-2417-4567-A43E-642821BF376F}" dt="2023-08-18T07:42:41.063" v="944"/>
          <ac:spMkLst>
            <pc:docMk/>
            <pc:sldMk cId="3831560104" sldId="302"/>
            <ac:spMk id="6" creationId="{926B36D9-268F-F8A6-E33D-60D08C24782B}"/>
          </ac:spMkLst>
        </pc:spChg>
        <pc:picChg chg="add del mod">
          <ac:chgData name="Jannatul Naeema" userId="34aab843-33f7-4f04-8fb2-d83b3cd236b5" providerId="ADAL" clId="{778192D5-2417-4567-A43E-642821BF376F}" dt="2023-08-21T18:26:16.754" v="2043" actId="478"/>
          <ac:picMkLst>
            <pc:docMk/>
            <pc:sldMk cId="3831560104" sldId="302"/>
            <ac:picMk id="4" creationId="{666D2212-6E8C-9753-7F79-A41F3385F3D4}"/>
          </ac:picMkLst>
        </pc:picChg>
        <pc:picChg chg="add del mod">
          <ac:chgData name="Jannatul Naeema" userId="34aab843-33f7-4f04-8fb2-d83b3cd236b5" providerId="ADAL" clId="{778192D5-2417-4567-A43E-642821BF376F}" dt="2023-08-18T07:42:17.671" v="933"/>
          <ac:picMkLst>
            <pc:docMk/>
            <pc:sldMk cId="3831560104" sldId="302"/>
            <ac:picMk id="4098" creationId="{B20DC90E-1C82-38C9-685C-3FB0A7DC729B}"/>
          </ac:picMkLst>
        </pc:picChg>
        <pc:picChg chg="add del mod">
          <ac:chgData name="Jannatul Naeema" userId="34aab843-33f7-4f04-8fb2-d83b3cd236b5" providerId="ADAL" clId="{778192D5-2417-4567-A43E-642821BF376F}" dt="2023-08-18T07:42:38.053" v="943"/>
          <ac:picMkLst>
            <pc:docMk/>
            <pc:sldMk cId="3831560104" sldId="302"/>
            <ac:picMk id="4100" creationId="{62507B0E-48BD-4B56-674C-769BD57AE1F0}"/>
          </ac:picMkLst>
        </pc:picChg>
        <pc:picChg chg="add mod ord">
          <ac:chgData name="Jannatul Naeema" userId="34aab843-33f7-4f04-8fb2-d83b3cd236b5" providerId="ADAL" clId="{778192D5-2417-4567-A43E-642821BF376F}" dt="2023-08-21T18:38:55.083" v="2156"/>
          <ac:picMkLst>
            <pc:docMk/>
            <pc:sldMk cId="3831560104" sldId="302"/>
            <ac:picMk id="4102" creationId="{0F192A15-9D3B-7E8D-A2FA-3D98DC33AA82}"/>
          </ac:picMkLst>
        </pc:picChg>
      </pc:sldChg>
      <pc:sldChg chg="modSp add del mod">
        <pc:chgData name="Jannatul Naeema" userId="34aab843-33f7-4f04-8fb2-d83b3cd236b5" providerId="ADAL" clId="{778192D5-2417-4567-A43E-642821BF376F}" dt="2023-08-16T21:18:31.453" v="743" actId="47"/>
        <pc:sldMkLst>
          <pc:docMk/>
          <pc:sldMk cId="4227166244" sldId="303"/>
        </pc:sldMkLst>
        <pc:spChg chg="mod">
          <ac:chgData name="Jannatul Naeema" userId="34aab843-33f7-4f04-8fb2-d83b3cd236b5" providerId="ADAL" clId="{778192D5-2417-4567-A43E-642821BF376F}" dt="2023-08-16T20:44:02.187" v="171" actId="20577"/>
          <ac:spMkLst>
            <pc:docMk/>
            <pc:sldMk cId="4227166244" sldId="303"/>
            <ac:spMk id="5" creationId="{2642017D-B420-A78C-2DAA-196AAE542BDA}"/>
          </ac:spMkLst>
        </pc:spChg>
      </pc:sldChg>
      <pc:sldChg chg="delSp modSp add mod modTransition">
        <pc:chgData name="Jannatul Naeema" userId="34aab843-33f7-4f04-8fb2-d83b3cd236b5" providerId="ADAL" clId="{778192D5-2417-4567-A43E-642821BF376F}" dt="2023-08-22T18:27:15.923" v="2304"/>
        <pc:sldMkLst>
          <pc:docMk/>
          <pc:sldMk cId="320232054" sldId="304"/>
        </pc:sldMkLst>
        <pc:spChg chg="mod">
          <ac:chgData name="Jannatul Naeema" userId="34aab843-33f7-4f04-8fb2-d83b3cd236b5" providerId="ADAL" clId="{778192D5-2417-4567-A43E-642821BF376F}" dt="2023-08-21T18:44:49.240" v="2204" actId="207"/>
          <ac:spMkLst>
            <pc:docMk/>
            <pc:sldMk cId="320232054" sldId="304"/>
            <ac:spMk id="5" creationId="{2642017D-B420-A78C-2DAA-196AAE542BDA}"/>
          </ac:spMkLst>
        </pc:spChg>
        <pc:spChg chg="mod">
          <ac:chgData name="Jannatul Naeema" userId="34aab843-33f7-4f04-8fb2-d83b3cd236b5" providerId="ADAL" clId="{778192D5-2417-4567-A43E-642821BF376F}" dt="2023-08-16T20:43:49.151" v="158"/>
          <ac:spMkLst>
            <pc:docMk/>
            <pc:sldMk cId="320232054" sldId="304"/>
            <ac:spMk id="6" creationId="{926B36D9-268F-F8A6-E33D-60D08C24782B}"/>
          </ac:spMkLst>
        </pc:spChg>
        <pc:picChg chg="del mod">
          <ac:chgData name="Jannatul Naeema" userId="34aab843-33f7-4f04-8fb2-d83b3cd236b5" providerId="ADAL" clId="{778192D5-2417-4567-A43E-642821BF376F}" dt="2023-08-21T18:27:13.746" v="2054" actId="478"/>
          <ac:picMkLst>
            <pc:docMk/>
            <pc:sldMk cId="320232054" sldId="304"/>
            <ac:picMk id="4" creationId="{666D2212-6E8C-9753-7F79-A41F3385F3D4}"/>
          </ac:picMkLst>
        </pc:picChg>
      </pc:sldChg>
      <pc:sldChg chg="add">
        <pc:chgData name="Jannatul Naeema" userId="34aab843-33f7-4f04-8fb2-d83b3cd236b5" providerId="ADAL" clId="{778192D5-2417-4567-A43E-642821BF376F}" dt="2023-08-16T20:44:42.289" v="172"/>
        <pc:sldMkLst>
          <pc:docMk/>
          <pc:sldMk cId="3238944126" sldId="305"/>
        </pc:sldMkLst>
      </pc:sldChg>
      <pc:sldChg chg="delSp modSp add mod modTransition">
        <pc:chgData name="Jannatul Naeema" userId="34aab843-33f7-4f04-8fb2-d83b3cd236b5" providerId="ADAL" clId="{778192D5-2417-4567-A43E-642821BF376F}" dt="2023-08-22T18:27:15.923" v="2304"/>
        <pc:sldMkLst>
          <pc:docMk/>
          <pc:sldMk cId="4224647654" sldId="306"/>
        </pc:sldMkLst>
        <pc:spChg chg="mod">
          <ac:chgData name="Jannatul Naeema" userId="34aab843-33f7-4f04-8fb2-d83b3cd236b5" providerId="ADAL" clId="{778192D5-2417-4567-A43E-642821BF376F}" dt="2023-08-21T18:40:29.265" v="2166" actId="207"/>
          <ac:spMkLst>
            <pc:docMk/>
            <pc:sldMk cId="4224647654" sldId="306"/>
            <ac:spMk id="5" creationId="{2642017D-B420-A78C-2DAA-196AAE542BDA}"/>
          </ac:spMkLst>
        </pc:spChg>
        <pc:graphicFrameChg chg="mod">
          <ac:chgData name="Jannatul Naeema" userId="34aab843-33f7-4f04-8fb2-d83b3cd236b5" providerId="ADAL" clId="{778192D5-2417-4567-A43E-642821BF376F}" dt="2023-08-21T18:38:55.083" v="2156"/>
          <ac:graphicFrameMkLst>
            <pc:docMk/>
            <pc:sldMk cId="4224647654" sldId="306"/>
            <ac:graphicFrameMk id="2" creationId="{9439FBF4-BB70-EEF8-CD79-994ADB35FF85}"/>
          </ac:graphicFrameMkLst>
        </pc:graphicFrameChg>
        <pc:picChg chg="del">
          <ac:chgData name="Jannatul Naeema" userId="34aab843-33f7-4f04-8fb2-d83b3cd236b5" providerId="ADAL" clId="{778192D5-2417-4567-A43E-642821BF376F}" dt="2023-08-21T18:13:05.745" v="1881" actId="478"/>
          <ac:picMkLst>
            <pc:docMk/>
            <pc:sldMk cId="4224647654" sldId="306"/>
            <ac:picMk id="4" creationId="{666D2212-6E8C-9753-7F79-A41F3385F3D4}"/>
          </ac:picMkLst>
        </pc:picChg>
      </pc:sldChg>
      <pc:sldChg chg="delSp modSp add mod modTransition">
        <pc:chgData name="Jannatul Naeema" userId="34aab843-33f7-4f04-8fb2-d83b3cd236b5" providerId="ADAL" clId="{778192D5-2417-4567-A43E-642821BF376F}" dt="2023-08-22T18:27:15.923" v="2304"/>
        <pc:sldMkLst>
          <pc:docMk/>
          <pc:sldMk cId="3001497354" sldId="307"/>
        </pc:sldMkLst>
        <pc:spChg chg="mod">
          <ac:chgData name="Jannatul Naeema" userId="34aab843-33f7-4f04-8fb2-d83b3cd236b5" providerId="ADAL" clId="{778192D5-2417-4567-A43E-642821BF376F}" dt="2023-08-21T18:40:36.165" v="2167" actId="207"/>
          <ac:spMkLst>
            <pc:docMk/>
            <pc:sldMk cId="3001497354" sldId="307"/>
            <ac:spMk id="5" creationId="{2642017D-B420-A78C-2DAA-196AAE542BDA}"/>
          </ac:spMkLst>
        </pc:spChg>
        <pc:picChg chg="del">
          <ac:chgData name="Jannatul Naeema" userId="34aab843-33f7-4f04-8fb2-d83b3cd236b5" providerId="ADAL" clId="{778192D5-2417-4567-A43E-642821BF376F}" dt="2023-08-21T18:13:16.928" v="1883" actId="478"/>
          <ac:picMkLst>
            <pc:docMk/>
            <pc:sldMk cId="3001497354" sldId="307"/>
            <ac:picMk id="4" creationId="{666D2212-6E8C-9753-7F79-A41F3385F3D4}"/>
          </ac:picMkLst>
        </pc:picChg>
      </pc:sldChg>
      <pc:sldChg chg="addSp delSp modSp add mod modTransition">
        <pc:chgData name="Jannatul Naeema" userId="34aab843-33f7-4f04-8fb2-d83b3cd236b5" providerId="ADAL" clId="{778192D5-2417-4567-A43E-642821BF376F}" dt="2023-08-22T18:41:11.309" v="2306"/>
        <pc:sldMkLst>
          <pc:docMk/>
          <pc:sldMk cId="2643420550" sldId="308"/>
        </pc:sldMkLst>
        <pc:spChg chg="mod">
          <ac:chgData name="Jannatul Naeema" userId="34aab843-33f7-4f04-8fb2-d83b3cd236b5" providerId="ADAL" clId="{778192D5-2417-4567-A43E-642821BF376F}" dt="2023-08-21T18:34:56.213" v="2128"/>
          <ac:spMkLst>
            <pc:docMk/>
            <pc:sldMk cId="2643420550" sldId="308"/>
            <ac:spMk id="7" creationId="{CD49068F-2305-B2D2-6420-15226EDABB92}"/>
          </ac:spMkLst>
        </pc:spChg>
        <pc:picChg chg="del">
          <ac:chgData name="Jannatul Naeema" userId="34aab843-33f7-4f04-8fb2-d83b3cd236b5" providerId="ADAL" clId="{778192D5-2417-4567-A43E-642821BF376F}" dt="2023-08-21T18:13:45.123" v="1890" actId="478"/>
          <ac:picMkLst>
            <pc:docMk/>
            <pc:sldMk cId="2643420550" sldId="308"/>
            <ac:picMk id="4" creationId="{666D2212-6E8C-9753-7F79-A41F3385F3D4}"/>
          </ac:picMkLst>
        </pc:picChg>
        <pc:picChg chg="add mod">
          <ac:chgData name="Jannatul Naeema" userId="34aab843-33f7-4f04-8fb2-d83b3cd236b5" providerId="ADAL" clId="{778192D5-2417-4567-A43E-642821BF376F}" dt="2023-08-22T18:41:11.309" v="2306"/>
          <ac:picMkLst>
            <pc:docMk/>
            <pc:sldMk cId="2643420550" sldId="308"/>
            <ac:picMk id="4" creationId="{6B8C55F1-166A-4025-735D-99EC75756EF8}"/>
          </ac:picMkLst>
        </pc:picChg>
      </pc:sldChg>
      <pc:sldChg chg="addSp delSp modSp add mod modTransition modClrScheme chgLayout">
        <pc:chgData name="Jannatul Naeema" userId="34aab843-33f7-4f04-8fb2-d83b3cd236b5" providerId="ADAL" clId="{778192D5-2417-4567-A43E-642821BF376F}" dt="2023-08-22T18:47:16.526" v="2307"/>
        <pc:sldMkLst>
          <pc:docMk/>
          <pc:sldMk cId="968834608" sldId="309"/>
        </pc:sldMkLst>
        <pc:spChg chg="add mod ord">
          <ac:chgData name="Jannatul Naeema" userId="34aab843-33f7-4f04-8fb2-d83b3cd236b5" providerId="ADAL" clId="{778192D5-2417-4567-A43E-642821BF376F}" dt="2023-08-18T07:52:48.518" v="1046"/>
          <ac:spMkLst>
            <pc:docMk/>
            <pc:sldMk cId="968834608" sldId="309"/>
            <ac:spMk id="2" creationId="{0E7AFE5F-E023-3264-6348-7B9ADC43E490}"/>
          </ac:spMkLst>
        </pc:spChg>
        <pc:spChg chg="add del mod">
          <ac:chgData name="Jannatul Naeema" userId="34aab843-33f7-4f04-8fb2-d83b3cd236b5" providerId="ADAL" clId="{778192D5-2417-4567-A43E-642821BF376F}" dt="2023-08-18T07:53:42.242" v="1048"/>
          <ac:spMkLst>
            <pc:docMk/>
            <pc:sldMk cId="968834608" sldId="309"/>
            <ac:spMk id="3" creationId="{CC9277D4-9DF8-EB8F-74F8-2A1A9DA83472}"/>
          </ac:spMkLst>
        </pc:spChg>
        <pc:spChg chg="mod ord">
          <ac:chgData name="Jannatul Naeema" userId="34aab843-33f7-4f04-8fb2-d83b3cd236b5" providerId="ADAL" clId="{778192D5-2417-4567-A43E-642821BF376F}" dt="2023-08-21T18:42:53.842" v="2187" actId="207"/>
          <ac:spMkLst>
            <pc:docMk/>
            <pc:sldMk cId="968834608" sldId="309"/>
            <ac:spMk id="5" creationId="{2642017D-B420-A78C-2DAA-196AAE542BDA}"/>
          </ac:spMkLst>
        </pc:spChg>
        <pc:spChg chg="del">
          <ac:chgData name="Jannatul Naeema" userId="34aab843-33f7-4f04-8fb2-d83b3cd236b5" providerId="ADAL" clId="{778192D5-2417-4567-A43E-642821BF376F}" dt="2023-08-18T07:26:19.896" v="826"/>
          <ac:spMkLst>
            <pc:docMk/>
            <pc:sldMk cId="968834608" sldId="309"/>
            <ac:spMk id="6" creationId="{926B36D9-268F-F8A6-E33D-60D08C24782B}"/>
          </ac:spMkLst>
        </pc:spChg>
        <pc:picChg chg="add mod">
          <ac:chgData name="Jannatul Naeema" userId="34aab843-33f7-4f04-8fb2-d83b3cd236b5" providerId="ADAL" clId="{778192D5-2417-4567-A43E-642821BF376F}" dt="2023-08-22T18:47:16.526" v="2307"/>
          <ac:picMkLst>
            <pc:docMk/>
            <pc:sldMk cId="968834608" sldId="309"/>
            <ac:picMk id="4" creationId="{1BEBC152-A38B-36A1-59C2-B3E4CB32E096}"/>
          </ac:picMkLst>
        </pc:picChg>
        <pc:picChg chg="del">
          <ac:chgData name="Jannatul Naeema" userId="34aab843-33f7-4f04-8fb2-d83b3cd236b5" providerId="ADAL" clId="{778192D5-2417-4567-A43E-642821BF376F}" dt="2023-08-21T18:20:16.096" v="1963" actId="478"/>
          <ac:picMkLst>
            <pc:docMk/>
            <pc:sldMk cId="968834608" sldId="309"/>
            <ac:picMk id="4" creationId="{666D2212-6E8C-9753-7F79-A41F3385F3D4}"/>
          </ac:picMkLst>
        </pc:picChg>
        <pc:picChg chg="add del mod ord">
          <ac:chgData name="Jannatul Naeema" userId="34aab843-33f7-4f04-8fb2-d83b3cd236b5" providerId="ADAL" clId="{778192D5-2417-4567-A43E-642821BF376F}" dt="2023-08-18T07:52:53.580" v="1047" actId="478"/>
          <ac:picMkLst>
            <pc:docMk/>
            <pc:sldMk cId="968834608" sldId="309"/>
            <ac:picMk id="3074" creationId="{437346A1-0A5B-5249-7DB6-F694697DCBD6}"/>
          </ac:picMkLst>
        </pc:picChg>
        <pc:picChg chg="add mod">
          <ac:chgData name="Jannatul Naeema" userId="34aab843-33f7-4f04-8fb2-d83b3cd236b5" providerId="ADAL" clId="{778192D5-2417-4567-A43E-642821BF376F}" dt="2023-08-21T18:38:55.083" v="2156"/>
          <ac:picMkLst>
            <pc:docMk/>
            <pc:sldMk cId="968834608" sldId="309"/>
            <ac:picMk id="3076" creationId="{6D825537-C84B-D7A5-43F7-C654DF8AABEA}"/>
          </ac:picMkLst>
        </pc:picChg>
      </pc:sldChg>
      <pc:sldChg chg="addSp delSp modSp add mod modTransition modClrScheme chgLayout">
        <pc:chgData name="Jannatul Naeema" userId="34aab843-33f7-4f04-8fb2-d83b3cd236b5" providerId="ADAL" clId="{778192D5-2417-4567-A43E-642821BF376F}" dt="2023-08-22T18:47:16.526" v="2307"/>
        <pc:sldMkLst>
          <pc:docMk/>
          <pc:sldMk cId="974998570" sldId="310"/>
        </pc:sldMkLst>
        <pc:spChg chg="add mod ord">
          <ac:chgData name="Jannatul Naeema" userId="34aab843-33f7-4f04-8fb2-d83b3cd236b5" providerId="ADAL" clId="{778192D5-2417-4567-A43E-642821BF376F}" dt="2023-08-18T07:50:15.287" v="1025"/>
          <ac:spMkLst>
            <pc:docMk/>
            <pc:sldMk cId="974998570" sldId="310"/>
            <ac:spMk id="2" creationId="{4FA9DF20-793C-49F1-83CF-05F6912A2FD5}"/>
          </ac:spMkLst>
        </pc:spChg>
        <pc:spChg chg="mod ord">
          <ac:chgData name="Jannatul Naeema" userId="34aab843-33f7-4f04-8fb2-d83b3cd236b5" providerId="ADAL" clId="{778192D5-2417-4567-A43E-642821BF376F}" dt="2023-08-21T18:43:18.902" v="2191" actId="1076"/>
          <ac:spMkLst>
            <pc:docMk/>
            <pc:sldMk cId="974998570" sldId="310"/>
            <ac:spMk id="5" creationId="{2642017D-B420-A78C-2DAA-196AAE542BDA}"/>
          </ac:spMkLst>
        </pc:spChg>
        <pc:spChg chg="del">
          <ac:chgData name="Jannatul Naeema" userId="34aab843-33f7-4f04-8fb2-d83b3cd236b5" providerId="ADAL" clId="{778192D5-2417-4567-A43E-642821BF376F}" dt="2023-08-16T21:11:08.561" v="629"/>
          <ac:spMkLst>
            <pc:docMk/>
            <pc:sldMk cId="974998570" sldId="310"/>
            <ac:spMk id="6" creationId="{926B36D9-268F-F8A6-E33D-60D08C24782B}"/>
          </ac:spMkLst>
        </pc:spChg>
        <pc:picChg chg="add mod">
          <ac:chgData name="Jannatul Naeema" userId="34aab843-33f7-4f04-8fb2-d83b3cd236b5" providerId="ADAL" clId="{778192D5-2417-4567-A43E-642821BF376F}" dt="2023-08-22T18:47:16.526" v="2307"/>
          <ac:picMkLst>
            <pc:docMk/>
            <pc:sldMk cId="974998570" sldId="310"/>
            <ac:picMk id="4" creationId="{17635455-9DD9-82EC-ED26-ABE0A00D397E}"/>
          </ac:picMkLst>
        </pc:picChg>
        <pc:picChg chg="del">
          <ac:chgData name="Jannatul Naeema" userId="34aab843-33f7-4f04-8fb2-d83b3cd236b5" providerId="ADAL" clId="{778192D5-2417-4567-A43E-642821BF376F}" dt="2023-08-21T18:21:58.394" v="1986" actId="478"/>
          <ac:picMkLst>
            <pc:docMk/>
            <pc:sldMk cId="974998570" sldId="310"/>
            <ac:picMk id="4" creationId="{666D2212-6E8C-9753-7F79-A41F3385F3D4}"/>
          </ac:picMkLst>
        </pc:picChg>
        <pc:picChg chg="add mod ord">
          <ac:chgData name="Jannatul Naeema" userId="34aab843-33f7-4f04-8fb2-d83b3cd236b5" providerId="ADAL" clId="{778192D5-2417-4567-A43E-642821BF376F}" dt="2023-08-18T07:50:01.082" v="1024" actId="1076"/>
          <ac:picMkLst>
            <pc:docMk/>
            <pc:sldMk cId="974998570" sldId="310"/>
            <ac:picMk id="2050" creationId="{DD34650E-49BE-124A-BA56-E011B5B34010}"/>
          </ac:picMkLst>
        </pc:picChg>
      </pc:sldChg>
      <pc:sldChg chg="addSp delSp modSp add mod modTransition modClrScheme chgLayout">
        <pc:chgData name="Jannatul Naeema" userId="34aab843-33f7-4f04-8fb2-d83b3cd236b5" providerId="ADAL" clId="{778192D5-2417-4567-A43E-642821BF376F}" dt="2023-08-22T18:47:16.526" v="2307"/>
        <pc:sldMkLst>
          <pc:docMk/>
          <pc:sldMk cId="767586112" sldId="311"/>
        </pc:sldMkLst>
        <pc:spChg chg="add mod ord">
          <ac:chgData name="Jannatul Naeema" userId="34aab843-33f7-4f04-8fb2-d83b3cd236b5" providerId="ADAL" clId="{778192D5-2417-4567-A43E-642821BF376F}" dt="2023-08-18T07:49:23.864" v="1014"/>
          <ac:spMkLst>
            <pc:docMk/>
            <pc:sldMk cId="767586112" sldId="311"/>
            <ac:spMk id="2" creationId="{0DF61BDE-88E6-211F-89AD-6ED5A0EDD7A7}"/>
          </ac:spMkLst>
        </pc:spChg>
        <pc:spChg chg="mod ord">
          <ac:chgData name="Jannatul Naeema" userId="34aab843-33f7-4f04-8fb2-d83b3cd236b5" providerId="ADAL" clId="{778192D5-2417-4567-A43E-642821BF376F}" dt="2023-08-21T18:43:32.258" v="2193" actId="1076"/>
          <ac:spMkLst>
            <pc:docMk/>
            <pc:sldMk cId="767586112" sldId="311"/>
            <ac:spMk id="5" creationId="{2642017D-B420-A78C-2DAA-196AAE542BDA}"/>
          </ac:spMkLst>
        </pc:spChg>
        <pc:spChg chg="del">
          <ac:chgData name="Jannatul Naeema" userId="34aab843-33f7-4f04-8fb2-d83b3cd236b5" providerId="ADAL" clId="{778192D5-2417-4567-A43E-642821BF376F}" dt="2023-08-16T21:11:25.290" v="630"/>
          <ac:spMkLst>
            <pc:docMk/>
            <pc:sldMk cId="767586112" sldId="311"/>
            <ac:spMk id="6" creationId="{926B36D9-268F-F8A6-E33D-60D08C24782B}"/>
          </ac:spMkLst>
        </pc:spChg>
        <pc:picChg chg="del">
          <ac:chgData name="Jannatul Naeema" userId="34aab843-33f7-4f04-8fb2-d83b3cd236b5" providerId="ADAL" clId="{778192D5-2417-4567-A43E-642821BF376F}" dt="2023-08-21T18:22:34.066" v="1998" actId="478"/>
          <ac:picMkLst>
            <pc:docMk/>
            <pc:sldMk cId="767586112" sldId="311"/>
            <ac:picMk id="4" creationId="{666D2212-6E8C-9753-7F79-A41F3385F3D4}"/>
          </ac:picMkLst>
        </pc:picChg>
        <pc:picChg chg="add mod">
          <ac:chgData name="Jannatul Naeema" userId="34aab843-33f7-4f04-8fb2-d83b3cd236b5" providerId="ADAL" clId="{778192D5-2417-4567-A43E-642821BF376F}" dt="2023-08-22T18:47:16.526" v="2307"/>
          <ac:picMkLst>
            <pc:docMk/>
            <pc:sldMk cId="767586112" sldId="311"/>
            <ac:picMk id="4" creationId="{BF02FC97-3E77-3484-C8B6-CF66B18D3078}"/>
          </ac:picMkLst>
        </pc:picChg>
        <pc:picChg chg="add mod ord">
          <ac:chgData name="Jannatul Naeema" userId="34aab843-33f7-4f04-8fb2-d83b3cd236b5" providerId="ADAL" clId="{778192D5-2417-4567-A43E-642821BF376F}" dt="2023-08-18T07:48:59.199" v="1003" actId="1076"/>
          <ac:picMkLst>
            <pc:docMk/>
            <pc:sldMk cId="767586112" sldId="311"/>
            <ac:picMk id="3074" creationId="{8A29D43C-D708-08C2-268B-BAE17232D2C5}"/>
          </ac:picMkLst>
        </pc:picChg>
      </pc:sldChg>
      <pc:sldChg chg="delSp modSp add mod modTransition">
        <pc:chgData name="Jannatul Naeema" userId="34aab843-33f7-4f04-8fb2-d83b3cd236b5" providerId="ADAL" clId="{778192D5-2417-4567-A43E-642821BF376F}" dt="2023-08-22T18:27:15.923" v="2304"/>
        <pc:sldMkLst>
          <pc:docMk/>
          <pc:sldMk cId="1912948436" sldId="312"/>
        </pc:sldMkLst>
        <pc:spChg chg="mod">
          <ac:chgData name="Jannatul Naeema" userId="34aab843-33f7-4f04-8fb2-d83b3cd236b5" providerId="ADAL" clId="{778192D5-2417-4567-A43E-642821BF376F}" dt="2023-08-21T18:43:48.356" v="2195" actId="207"/>
          <ac:spMkLst>
            <pc:docMk/>
            <pc:sldMk cId="1912948436" sldId="312"/>
            <ac:spMk id="5" creationId="{2642017D-B420-A78C-2DAA-196AAE542BDA}"/>
          </ac:spMkLst>
        </pc:spChg>
        <pc:spChg chg="mod">
          <ac:chgData name="Jannatul Naeema" userId="34aab843-33f7-4f04-8fb2-d83b3cd236b5" providerId="ADAL" clId="{778192D5-2417-4567-A43E-642821BF376F}" dt="2023-08-16T21:14:04.774" v="689" actId="20577"/>
          <ac:spMkLst>
            <pc:docMk/>
            <pc:sldMk cId="1912948436" sldId="312"/>
            <ac:spMk id="6" creationId="{926B36D9-268F-F8A6-E33D-60D08C24782B}"/>
          </ac:spMkLst>
        </pc:spChg>
        <pc:picChg chg="del">
          <ac:chgData name="Jannatul Naeema" userId="34aab843-33f7-4f04-8fb2-d83b3cd236b5" providerId="ADAL" clId="{778192D5-2417-4567-A43E-642821BF376F}" dt="2023-08-21T18:23:26.354" v="2012" actId="478"/>
          <ac:picMkLst>
            <pc:docMk/>
            <pc:sldMk cId="1912948436" sldId="312"/>
            <ac:picMk id="4" creationId="{666D2212-6E8C-9753-7F79-A41F3385F3D4}"/>
          </ac:picMkLst>
        </pc:picChg>
      </pc:sldChg>
      <pc:sldChg chg="addSp delSp modSp add del mod modTransition modClrScheme chgLayout">
        <pc:chgData name="Jannatul Naeema" userId="34aab843-33f7-4f04-8fb2-d83b3cd236b5" providerId="ADAL" clId="{778192D5-2417-4567-A43E-642821BF376F}" dt="2023-08-22T18:27:15.923" v="2304"/>
        <pc:sldMkLst>
          <pc:docMk/>
          <pc:sldMk cId="306744252" sldId="313"/>
        </pc:sldMkLst>
        <pc:spChg chg="add del mod ord">
          <ac:chgData name="Jannatul Naeema" userId="34aab843-33f7-4f04-8fb2-d83b3cd236b5" providerId="ADAL" clId="{778192D5-2417-4567-A43E-642821BF376F}" dt="2023-08-20T22:49:22.012" v="1332" actId="478"/>
          <ac:spMkLst>
            <pc:docMk/>
            <pc:sldMk cId="306744252" sldId="313"/>
            <ac:spMk id="2" creationId="{CCA3B015-C8D6-C999-097E-6D0430DF590D}"/>
          </ac:spMkLst>
        </pc:spChg>
        <pc:spChg chg="mod ord">
          <ac:chgData name="Jannatul Naeema" userId="34aab843-33f7-4f04-8fb2-d83b3cd236b5" providerId="ADAL" clId="{778192D5-2417-4567-A43E-642821BF376F}" dt="2023-08-21T18:44:11.449" v="2199" actId="1076"/>
          <ac:spMkLst>
            <pc:docMk/>
            <pc:sldMk cId="306744252" sldId="313"/>
            <ac:spMk id="5" creationId="{2642017D-B420-A78C-2DAA-196AAE542BDA}"/>
          </ac:spMkLst>
        </pc:spChg>
        <pc:spChg chg="del mod ord">
          <ac:chgData name="Jannatul Naeema" userId="34aab843-33f7-4f04-8fb2-d83b3cd236b5" providerId="ADAL" clId="{778192D5-2417-4567-A43E-642821BF376F}" dt="2023-08-20T22:48:32.452" v="1327" actId="700"/>
          <ac:spMkLst>
            <pc:docMk/>
            <pc:sldMk cId="306744252" sldId="313"/>
            <ac:spMk id="6" creationId="{926B36D9-268F-F8A6-E33D-60D08C24782B}"/>
          </ac:spMkLst>
        </pc:spChg>
        <pc:spChg chg="add del mod ord">
          <ac:chgData name="Jannatul Naeema" userId="34aab843-33f7-4f04-8fb2-d83b3cd236b5" providerId="ADAL" clId="{778192D5-2417-4567-A43E-642821BF376F}" dt="2023-08-21T00:17:32.434" v="1819" actId="478"/>
          <ac:spMkLst>
            <pc:docMk/>
            <pc:sldMk cId="306744252" sldId="313"/>
            <ac:spMk id="7" creationId="{90158242-43A1-4BC0-FF69-DF691A168923}"/>
          </ac:spMkLst>
        </pc:spChg>
        <pc:picChg chg="add del mod modCrop">
          <ac:chgData name="Jannatul Naeema" userId="34aab843-33f7-4f04-8fb2-d83b3cd236b5" providerId="ADAL" clId="{778192D5-2417-4567-A43E-642821BF376F}" dt="2023-08-21T18:25:20.125" v="2035" actId="21"/>
          <ac:picMkLst>
            <pc:docMk/>
            <pc:sldMk cId="306744252" sldId="313"/>
            <ac:picMk id="3" creationId="{B63F0DBD-F9C5-25CF-D98F-FF554228B103}"/>
          </ac:picMkLst>
        </pc:picChg>
        <pc:picChg chg="add del mod">
          <ac:chgData name="Jannatul Naeema" userId="34aab843-33f7-4f04-8fb2-d83b3cd236b5" providerId="ADAL" clId="{778192D5-2417-4567-A43E-642821BF376F}" dt="2023-08-21T18:24:38.159" v="2029" actId="478"/>
          <ac:picMkLst>
            <pc:docMk/>
            <pc:sldMk cId="306744252" sldId="313"/>
            <ac:picMk id="4" creationId="{666D2212-6E8C-9753-7F79-A41F3385F3D4}"/>
          </ac:picMkLst>
        </pc:picChg>
        <pc:picChg chg="add mod modCrop">
          <ac:chgData name="Jannatul Naeema" userId="34aab843-33f7-4f04-8fb2-d83b3cd236b5" providerId="ADAL" clId="{778192D5-2417-4567-A43E-642821BF376F}" dt="2023-08-21T18:50:01.404" v="2234" actId="1076"/>
          <ac:picMkLst>
            <pc:docMk/>
            <pc:sldMk cId="306744252" sldId="313"/>
            <ac:picMk id="6" creationId="{8FF68F47-D80C-49F7-CB76-62CB717530AA}"/>
          </ac:picMkLst>
        </pc:picChg>
      </pc:sldChg>
      <pc:sldChg chg="addSp delSp modSp add mod modTransition modClrScheme chgLayout">
        <pc:chgData name="Jannatul Naeema" userId="34aab843-33f7-4f04-8fb2-d83b3cd236b5" providerId="ADAL" clId="{778192D5-2417-4567-A43E-642821BF376F}" dt="2023-08-22T18:27:15.923" v="2304"/>
        <pc:sldMkLst>
          <pc:docMk/>
          <pc:sldMk cId="3366806885" sldId="314"/>
        </pc:sldMkLst>
        <pc:spChg chg="add del mod ord">
          <ac:chgData name="Jannatul Naeema" userId="34aab843-33f7-4f04-8fb2-d83b3cd236b5" providerId="ADAL" clId="{778192D5-2417-4567-A43E-642821BF376F}" dt="2023-08-21T00:17:00.042" v="1811" actId="478"/>
          <ac:spMkLst>
            <pc:docMk/>
            <pc:sldMk cId="3366806885" sldId="314"/>
            <ac:spMk id="2" creationId="{27D49CCD-FC87-1DA8-2509-479BF45C674B}"/>
          </ac:spMkLst>
        </pc:spChg>
        <pc:spChg chg="add del mod ord">
          <ac:chgData name="Jannatul Naeema" userId="34aab843-33f7-4f04-8fb2-d83b3cd236b5" providerId="ADAL" clId="{778192D5-2417-4567-A43E-642821BF376F}" dt="2023-08-18T07:58:08.528" v="1082" actId="22"/>
          <ac:spMkLst>
            <pc:docMk/>
            <pc:sldMk cId="3366806885" sldId="314"/>
            <ac:spMk id="3" creationId="{B6A1694F-1CBA-B9D1-396F-A41CE3223C99}"/>
          </ac:spMkLst>
        </pc:spChg>
        <pc:spChg chg="mod ord">
          <ac:chgData name="Jannatul Naeema" userId="34aab843-33f7-4f04-8fb2-d83b3cd236b5" providerId="ADAL" clId="{778192D5-2417-4567-A43E-642821BF376F}" dt="2023-08-21T18:44:20.029" v="2200" actId="207"/>
          <ac:spMkLst>
            <pc:docMk/>
            <pc:sldMk cId="3366806885" sldId="314"/>
            <ac:spMk id="5" creationId="{2642017D-B420-A78C-2DAA-196AAE542BDA}"/>
          </ac:spMkLst>
        </pc:spChg>
        <pc:spChg chg="del mod ord">
          <ac:chgData name="Jannatul Naeema" userId="34aab843-33f7-4f04-8fb2-d83b3cd236b5" providerId="ADAL" clId="{778192D5-2417-4567-A43E-642821BF376F}" dt="2023-08-18T07:58:01.285" v="1079" actId="700"/>
          <ac:spMkLst>
            <pc:docMk/>
            <pc:sldMk cId="3366806885" sldId="314"/>
            <ac:spMk id="6" creationId="{926B36D9-268F-F8A6-E33D-60D08C24782B}"/>
          </ac:spMkLst>
        </pc:spChg>
        <pc:picChg chg="add mod">
          <ac:chgData name="Jannatul Naeema" userId="34aab843-33f7-4f04-8fb2-d83b3cd236b5" providerId="ADAL" clId="{778192D5-2417-4567-A43E-642821BF376F}" dt="2023-08-21T18:51:01.162" v="2241" actId="208"/>
          <ac:picMkLst>
            <pc:docMk/>
            <pc:sldMk cId="3366806885" sldId="314"/>
            <ac:picMk id="2" creationId="{12D5DCB2-4AFD-1924-DB98-BA907DDBDDB0}"/>
          </ac:picMkLst>
        </pc:picChg>
        <pc:picChg chg="del">
          <ac:chgData name="Jannatul Naeema" userId="34aab843-33f7-4f04-8fb2-d83b3cd236b5" providerId="ADAL" clId="{778192D5-2417-4567-A43E-642821BF376F}" dt="2023-08-21T18:25:01.766" v="2032" actId="478"/>
          <ac:picMkLst>
            <pc:docMk/>
            <pc:sldMk cId="3366806885" sldId="314"/>
            <ac:picMk id="4" creationId="{666D2212-6E8C-9753-7F79-A41F3385F3D4}"/>
          </ac:picMkLst>
        </pc:picChg>
        <pc:picChg chg="add mod ord modCrop">
          <ac:chgData name="Jannatul Naeema" userId="34aab843-33f7-4f04-8fb2-d83b3cd236b5" providerId="ADAL" clId="{778192D5-2417-4567-A43E-642821BF376F}" dt="2023-08-21T00:17:22.638" v="1817" actId="692"/>
          <ac:picMkLst>
            <pc:docMk/>
            <pc:sldMk cId="3366806885" sldId="314"/>
            <ac:picMk id="8" creationId="{6ECF3AE5-D069-0EEC-94F4-D7E0828084C2}"/>
          </ac:picMkLst>
        </pc:picChg>
      </pc:sldChg>
      <pc:sldChg chg="addSp delSp modSp add mod modTransition">
        <pc:chgData name="Jannatul Naeema" userId="34aab843-33f7-4f04-8fb2-d83b3cd236b5" providerId="ADAL" clId="{778192D5-2417-4567-A43E-642821BF376F}" dt="2023-08-22T18:27:15.923" v="2304"/>
        <pc:sldMkLst>
          <pc:docMk/>
          <pc:sldMk cId="2199056929" sldId="315"/>
        </pc:sldMkLst>
        <pc:spChg chg="mod">
          <ac:chgData name="Jannatul Naeema" userId="34aab843-33f7-4f04-8fb2-d83b3cd236b5" providerId="ADAL" clId="{778192D5-2417-4567-A43E-642821BF376F}" dt="2023-08-21T18:44:34.330" v="2202" actId="207"/>
          <ac:spMkLst>
            <pc:docMk/>
            <pc:sldMk cId="2199056929" sldId="315"/>
            <ac:spMk id="5" creationId="{2642017D-B420-A78C-2DAA-196AAE542BDA}"/>
          </ac:spMkLst>
        </pc:spChg>
        <pc:spChg chg="add del mod">
          <ac:chgData name="Jannatul Naeema" userId="34aab843-33f7-4f04-8fb2-d83b3cd236b5" providerId="ADAL" clId="{778192D5-2417-4567-A43E-642821BF376F}" dt="2023-08-21T00:18:43.917" v="1834" actId="478"/>
          <ac:spMkLst>
            <pc:docMk/>
            <pc:sldMk cId="2199056929" sldId="315"/>
            <ac:spMk id="6" creationId="{926B36D9-268F-F8A6-E33D-60D08C24782B}"/>
          </ac:spMkLst>
        </pc:spChg>
        <pc:picChg chg="add mod modCrop">
          <ac:chgData name="Jannatul Naeema" userId="34aab843-33f7-4f04-8fb2-d83b3cd236b5" providerId="ADAL" clId="{778192D5-2417-4567-A43E-642821BF376F}" dt="2023-08-21T00:19:05.945" v="1839" actId="692"/>
          <ac:picMkLst>
            <pc:docMk/>
            <pc:sldMk cId="2199056929" sldId="315"/>
            <ac:picMk id="3" creationId="{9C15E799-D6CF-F363-38B1-B5A986A7ED04}"/>
          </ac:picMkLst>
        </pc:picChg>
        <pc:picChg chg="del mod">
          <ac:chgData name="Jannatul Naeema" userId="34aab843-33f7-4f04-8fb2-d83b3cd236b5" providerId="ADAL" clId="{778192D5-2417-4567-A43E-642821BF376F}" dt="2023-08-21T18:26:00.974" v="2040" actId="478"/>
          <ac:picMkLst>
            <pc:docMk/>
            <pc:sldMk cId="2199056929" sldId="315"/>
            <ac:picMk id="4" creationId="{666D2212-6E8C-9753-7F79-A41F3385F3D4}"/>
          </ac:picMkLst>
        </pc:picChg>
        <pc:picChg chg="add mod modCrop">
          <ac:chgData name="Jannatul Naeema" userId="34aab843-33f7-4f04-8fb2-d83b3cd236b5" providerId="ADAL" clId="{778192D5-2417-4567-A43E-642821BF376F}" dt="2023-08-21T00:19:25.189" v="1846" actId="692"/>
          <ac:picMkLst>
            <pc:docMk/>
            <pc:sldMk cId="2199056929" sldId="315"/>
            <ac:picMk id="8" creationId="{B99E5D18-252E-E1AF-5E21-320ABB52372B}"/>
          </ac:picMkLst>
        </pc:picChg>
      </pc:sldChg>
      <pc:sldChg chg="addSp delSp modSp add mod modTransition">
        <pc:chgData name="Jannatul Naeema" userId="34aab843-33f7-4f04-8fb2-d83b3cd236b5" providerId="ADAL" clId="{778192D5-2417-4567-A43E-642821BF376F}" dt="2023-08-22T18:27:15.923" v="2304"/>
        <pc:sldMkLst>
          <pc:docMk/>
          <pc:sldMk cId="837212057" sldId="316"/>
        </pc:sldMkLst>
        <pc:spChg chg="mod">
          <ac:chgData name="Jannatul Naeema" userId="34aab843-33f7-4f04-8fb2-d83b3cd236b5" providerId="ADAL" clId="{778192D5-2417-4567-A43E-642821BF376F}" dt="2023-08-21T18:44:26.897" v="2201" actId="207"/>
          <ac:spMkLst>
            <pc:docMk/>
            <pc:sldMk cId="837212057" sldId="316"/>
            <ac:spMk id="5" creationId="{2642017D-B420-A78C-2DAA-196AAE542BDA}"/>
          </ac:spMkLst>
        </pc:spChg>
        <pc:spChg chg="del mod">
          <ac:chgData name="Jannatul Naeema" userId="34aab843-33f7-4f04-8fb2-d83b3cd236b5" providerId="ADAL" clId="{778192D5-2417-4567-A43E-642821BF376F}" dt="2023-08-21T00:16:05.728" v="1798" actId="478"/>
          <ac:spMkLst>
            <pc:docMk/>
            <pc:sldMk cId="837212057" sldId="316"/>
            <ac:spMk id="6" creationId="{926B36D9-268F-F8A6-E33D-60D08C24782B}"/>
          </ac:spMkLst>
        </pc:spChg>
        <pc:picChg chg="add mod modCrop">
          <ac:chgData name="Jannatul Naeema" userId="34aab843-33f7-4f04-8fb2-d83b3cd236b5" providerId="ADAL" clId="{778192D5-2417-4567-A43E-642821BF376F}" dt="2023-08-21T18:51:14.270" v="2243" actId="208"/>
          <ac:picMkLst>
            <pc:docMk/>
            <pc:sldMk cId="837212057" sldId="316"/>
            <ac:picMk id="3" creationId="{F3FE9E8C-B44F-AEA6-913C-CBBCA4A6D9C2}"/>
          </ac:picMkLst>
        </pc:picChg>
        <pc:picChg chg="del">
          <ac:chgData name="Jannatul Naeema" userId="34aab843-33f7-4f04-8fb2-d83b3cd236b5" providerId="ADAL" clId="{778192D5-2417-4567-A43E-642821BF376F}" dt="2023-08-21T18:25:47.174" v="2038" actId="478"/>
          <ac:picMkLst>
            <pc:docMk/>
            <pc:sldMk cId="837212057" sldId="316"/>
            <ac:picMk id="4" creationId="{666D2212-6E8C-9753-7F79-A41F3385F3D4}"/>
          </ac:picMkLst>
        </pc:picChg>
      </pc:sldChg>
      <pc:sldChg chg="addSp delSp modSp add mod modTransition modClrScheme chgLayout">
        <pc:chgData name="Jannatul Naeema" userId="34aab843-33f7-4f04-8fb2-d83b3cd236b5" providerId="ADAL" clId="{778192D5-2417-4567-A43E-642821BF376F}" dt="2023-08-22T18:47:16.526" v="2307"/>
        <pc:sldMkLst>
          <pc:docMk/>
          <pc:sldMk cId="1341067202" sldId="317"/>
        </pc:sldMkLst>
        <pc:spChg chg="add mod ord">
          <ac:chgData name="Jannatul Naeema" userId="34aab843-33f7-4f04-8fb2-d83b3cd236b5" providerId="ADAL" clId="{778192D5-2417-4567-A43E-642821BF376F}" dt="2023-08-18T07:52:10.106" v="1041"/>
          <ac:spMkLst>
            <pc:docMk/>
            <pc:sldMk cId="1341067202" sldId="317"/>
            <ac:spMk id="2" creationId="{3B08FEAF-D929-2020-38DC-CF0A8D20D698}"/>
          </ac:spMkLst>
        </pc:spChg>
        <pc:spChg chg="mod ord">
          <ac:chgData name="Jannatul Naeema" userId="34aab843-33f7-4f04-8fb2-d83b3cd236b5" providerId="ADAL" clId="{778192D5-2417-4567-A43E-642821BF376F}" dt="2023-08-21T18:42:45.645" v="2186" actId="207"/>
          <ac:spMkLst>
            <pc:docMk/>
            <pc:sldMk cId="1341067202" sldId="317"/>
            <ac:spMk id="5" creationId="{2642017D-B420-A78C-2DAA-196AAE542BDA}"/>
          </ac:spMkLst>
        </pc:spChg>
        <pc:spChg chg="del">
          <ac:chgData name="Jannatul Naeema" userId="34aab843-33f7-4f04-8fb2-d83b3cd236b5" providerId="ADAL" clId="{778192D5-2417-4567-A43E-642821BF376F}" dt="2023-08-18T07:26:08.155" v="825"/>
          <ac:spMkLst>
            <pc:docMk/>
            <pc:sldMk cId="1341067202" sldId="317"/>
            <ac:spMk id="6" creationId="{926B36D9-268F-F8A6-E33D-60D08C24782B}"/>
          </ac:spMkLst>
        </pc:spChg>
        <pc:picChg chg="del">
          <ac:chgData name="Jannatul Naeema" userId="34aab843-33f7-4f04-8fb2-d83b3cd236b5" providerId="ADAL" clId="{778192D5-2417-4567-A43E-642821BF376F}" dt="2023-08-21T18:19:48.841" v="1955" actId="478"/>
          <ac:picMkLst>
            <pc:docMk/>
            <pc:sldMk cId="1341067202" sldId="317"/>
            <ac:picMk id="4" creationId="{666D2212-6E8C-9753-7F79-A41F3385F3D4}"/>
          </ac:picMkLst>
        </pc:picChg>
        <pc:picChg chg="add mod">
          <ac:chgData name="Jannatul Naeema" userId="34aab843-33f7-4f04-8fb2-d83b3cd236b5" providerId="ADAL" clId="{778192D5-2417-4567-A43E-642821BF376F}" dt="2023-08-22T18:47:16.526" v="2307"/>
          <ac:picMkLst>
            <pc:docMk/>
            <pc:sldMk cId="1341067202" sldId="317"/>
            <ac:picMk id="4" creationId="{A61A3C99-F090-841A-4A96-3911F2C0F829}"/>
          </ac:picMkLst>
        </pc:picChg>
        <pc:picChg chg="add mod ord">
          <ac:chgData name="Jannatul Naeema" userId="34aab843-33f7-4f04-8fb2-d83b3cd236b5" providerId="ADAL" clId="{778192D5-2417-4567-A43E-642821BF376F}" dt="2023-08-21T18:38:55.083" v="2156"/>
          <ac:picMkLst>
            <pc:docMk/>
            <pc:sldMk cId="1341067202" sldId="317"/>
            <ac:picMk id="2050" creationId="{E198C2AD-A1B8-5C6A-5970-DC4F25B77EEE}"/>
          </ac:picMkLst>
        </pc:picChg>
      </pc:sldChg>
      <pc:sldChg chg="addSp delSp modSp add mod modTransition modClrScheme chgLayout">
        <pc:chgData name="Jannatul Naeema" userId="34aab843-33f7-4f04-8fb2-d83b3cd236b5" providerId="ADAL" clId="{778192D5-2417-4567-A43E-642821BF376F}" dt="2023-08-22T18:27:15.923" v="2304"/>
        <pc:sldMkLst>
          <pc:docMk/>
          <pc:sldMk cId="3863610495" sldId="318"/>
        </pc:sldMkLst>
        <pc:spChg chg="add mod ord">
          <ac:chgData name="Jannatul Naeema" userId="34aab843-33f7-4f04-8fb2-d83b3cd236b5" providerId="ADAL" clId="{778192D5-2417-4567-A43E-642821BF376F}" dt="2023-08-18T07:47:51.478" v="994" actId="255"/>
          <ac:spMkLst>
            <pc:docMk/>
            <pc:sldMk cId="3863610495" sldId="318"/>
            <ac:spMk id="2" creationId="{02048F4B-8FE3-08AE-4A30-AC83106A626C}"/>
          </ac:spMkLst>
        </pc:spChg>
        <pc:spChg chg="add del mod ord">
          <ac:chgData name="Jannatul Naeema" userId="34aab843-33f7-4f04-8fb2-d83b3cd236b5" providerId="ADAL" clId="{778192D5-2417-4567-A43E-642821BF376F}" dt="2023-08-18T07:44:36.497" v="960"/>
          <ac:spMkLst>
            <pc:docMk/>
            <pc:sldMk cId="3863610495" sldId="318"/>
            <ac:spMk id="3" creationId="{EFE4FEB0-491C-D0AF-E0A4-7F55ED283ED7}"/>
          </ac:spMkLst>
        </pc:spChg>
        <pc:spChg chg="mod ord">
          <ac:chgData name="Jannatul Naeema" userId="34aab843-33f7-4f04-8fb2-d83b3cd236b5" providerId="ADAL" clId="{778192D5-2417-4567-A43E-642821BF376F}" dt="2023-08-21T18:44:42.600" v="2203" actId="207"/>
          <ac:spMkLst>
            <pc:docMk/>
            <pc:sldMk cId="3863610495" sldId="318"/>
            <ac:spMk id="5" creationId="{2642017D-B420-A78C-2DAA-196AAE542BDA}"/>
          </ac:spMkLst>
        </pc:spChg>
        <pc:spChg chg="del mod ord">
          <ac:chgData name="Jannatul Naeema" userId="34aab843-33f7-4f04-8fb2-d83b3cd236b5" providerId="ADAL" clId="{778192D5-2417-4567-A43E-642821BF376F}" dt="2023-08-18T07:44:17.851" v="957" actId="700"/>
          <ac:spMkLst>
            <pc:docMk/>
            <pc:sldMk cId="3863610495" sldId="318"/>
            <ac:spMk id="6" creationId="{926B36D9-268F-F8A6-E33D-60D08C24782B}"/>
          </ac:spMkLst>
        </pc:spChg>
        <pc:picChg chg="del mod">
          <ac:chgData name="Jannatul Naeema" userId="34aab843-33f7-4f04-8fb2-d83b3cd236b5" providerId="ADAL" clId="{778192D5-2417-4567-A43E-642821BF376F}" dt="2023-08-21T18:26:46.957" v="2049" actId="478"/>
          <ac:picMkLst>
            <pc:docMk/>
            <pc:sldMk cId="3863610495" sldId="318"/>
            <ac:picMk id="4" creationId="{666D2212-6E8C-9753-7F79-A41F3385F3D4}"/>
          </ac:picMkLst>
        </pc:picChg>
        <pc:picChg chg="add mod">
          <ac:chgData name="Jannatul Naeema" userId="34aab843-33f7-4f04-8fb2-d83b3cd236b5" providerId="ADAL" clId="{778192D5-2417-4567-A43E-642821BF376F}" dt="2023-08-21T18:38:55.083" v="2156"/>
          <ac:picMkLst>
            <pc:docMk/>
            <pc:sldMk cId="3863610495" sldId="318"/>
            <ac:picMk id="6146" creationId="{19A0E4B3-24F2-5780-51A0-D3AED4CF3484}"/>
          </ac:picMkLst>
        </pc:picChg>
      </pc:sldChg>
      <pc:sldChg chg="addSp delSp modSp add mod modTransition modClrScheme chgLayout">
        <pc:chgData name="Jannatul Naeema" userId="34aab843-33f7-4f04-8fb2-d83b3cd236b5" providerId="ADAL" clId="{778192D5-2417-4567-A43E-642821BF376F}" dt="2023-08-22T18:27:15.923" v="2304"/>
        <pc:sldMkLst>
          <pc:docMk/>
          <pc:sldMk cId="4144775739" sldId="319"/>
        </pc:sldMkLst>
        <pc:spChg chg="add mod ord">
          <ac:chgData name="Jannatul Naeema" userId="34aab843-33f7-4f04-8fb2-d83b3cd236b5" providerId="ADAL" clId="{778192D5-2417-4567-A43E-642821BF376F}" dt="2023-08-18T07:47:04.776" v="987" actId="255"/>
          <ac:spMkLst>
            <pc:docMk/>
            <pc:sldMk cId="4144775739" sldId="319"/>
            <ac:spMk id="2" creationId="{1F4FB3BB-7A22-C23E-76BC-24D94DE1E3FF}"/>
          </ac:spMkLst>
        </pc:spChg>
        <pc:spChg chg="add del mod ord">
          <ac:chgData name="Jannatul Naeema" userId="34aab843-33f7-4f04-8fb2-d83b3cd236b5" providerId="ADAL" clId="{778192D5-2417-4567-A43E-642821BF376F}" dt="2023-08-18T07:44:04.752" v="955"/>
          <ac:spMkLst>
            <pc:docMk/>
            <pc:sldMk cId="4144775739" sldId="319"/>
            <ac:spMk id="3" creationId="{B9554976-8BB8-C9F3-8D5D-88E23D810E0B}"/>
          </ac:spMkLst>
        </pc:spChg>
        <pc:spChg chg="mod ord">
          <ac:chgData name="Jannatul Naeema" userId="34aab843-33f7-4f04-8fb2-d83b3cd236b5" providerId="ADAL" clId="{778192D5-2417-4567-A43E-642821BF376F}" dt="2023-08-21T18:45:04.734" v="2206" actId="207"/>
          <ac:spMkLst>
            <pc:docMk/>
            <pc:sldMk cId="4144775739" sldId="319"/>
            <ac:spMk id="5" creationId="{2642017D-B420-A78C-2DAA-196AAE542BDA}"/>
          </ac:spMkLst>
        </pc:spChg>
        <pc:spChg chg="del mod ord">
          <ac:chgData name="Jannatul Naeema" userId="34aab843-33f7-4f04-8fb2-d83b3cd236b5" providerId="ADAL" clId="{778192D5-2417-4567-A43E-642821BF376F}" dt="2023-08-18T07:43:34.382" v="952" actId="700"/>
          <ac:spMkLst>
            <pc:docMk/>
            <pc:sldMk cId="4144775739" sldId="319"/>
            <ac:spMk id="6" creationId="{926B36D9-268F-F8A6-E33D-60D08C24782B}"/>
          </ac:spMkLst>
        </pc:spChg>
        <pc:picChg chg="del">
          <ac:chgData name="Jannatul Naeema" userId="34aab843-33f7-4f04-8fb2-d83b3cd236b5" providerId="ADAL" clId="{778192D5-2417-4567-A43E-642821BF376F}" dt="2023-08-21T18:26:32.222" v="2046" actId="478"/>
          <ac:picMkLst>
            <pc:docMk/>
            <pc:sldMk cId="4144775739" sldId="319"/>
            <ac:picMk id="4" creationId="{666D2212-6E8C-9753-7F79-A41F3385F3D4}"/>
          </ac:picMkLst>
        </pc:picChg>
        <pc:picChg chg="add mod">
          <ac:chgData name="Jannatul Naeema" userId="34aab843-33f7-4f04-8fb2-d83b3cd236b5" providerId="ADAL" clId="{778192D5-2417-4567-A43E-642821BF376F}" dt="2023-08-18T07:44:10.952" v="956" actId="1076"/>
          <ac:picMkLst>
            <pc:docMk/>
            <pc:sldMk cId="4144775739" sldId="319"/>
            <ac:picMk id="5122" creationId="{58081430-C275-6093-BBB4-6D35373450F9}"/>
          </ac:picMkLst>
        </pc:picChg>
      </pc:sldChg>
      <pc:sldChg chg="modSp add del mod">
        <pc:chgData name="Jannatul Naeema" userId="34aab843-33f7-4f04-8fb2-d83b3cd236b5" providerId="ADAL" clId="{778192D5-2417-4567-A43E-642821BF376F}" dt="2023-08-16T21:19:22.798" v="774" actId="2696"/>
        <pc:sldMkLst>
          <pc:docMk/>
          <pc:sldMk cId="3921590376" sldId="320"/>
        </pc:sldMkLst>
        <pc:spChg chg="mod">
          <ac:chgData name="Jannatul Naeema" userId="34aab843-33f7-4f04-8fb2-d83b3cd236b5" providerId="ADAL" clId="{778192D5-2417-4567-A43E-642821BF376F}" dt="2023-08-16T21:19:15.397" v="773" actId="20577"/>
          <ac:spMkLst>
            <pc:docMk/>
            <pc:sldMk cId="3921590376" sldId="320"/>
            <ac:spMk id="5" creationId="{2642017D-B420-A78C-2DAA-196AAE542BDA}"/>
          </ac:spMkLst>
        </pc:spChg>
      </pc:sldChg>
      <pc:sldChg chg="delSp modSp add mod modTransition">
        <pc:chgData name="Jannatul Naeema" userId="34aab843-33f7-4f04-8fb2-d83b3cd236b5" providerId="ADAL" clId="{778192D5-2417-4567-A43E-642821BF376F}" dt="2023-08-22T18:27:15.923" v="2304"/>
        <pc:sldMkLst>
          <pc:docMk/>
          <pc:sldMk cId="881385383" sldId="321"/>
        </pc:sldMkLst>
        <pc:spChg chg="mod">
          <ac:chgData name="Jannatul Naeema" userId="34aab843-33f7-4f04-8fb2-d83b3cd236b5" providerId="ADAL" clId="{778192D5-2417-4567-A43E-642821BF376F}" dt="2023-08-21T18:44:57.036" v="2205" actId="207"/>
          <ac:spMkLst>
            <pc:docMk/>
            <pc:sldMk cId="881385383" sldId="321"/>
            <ac:spMk id="5" creationId="{2642017D-B420-A78C-2DAA-196AAE542BDA}"/>
          </ac:spMkLst>
        </pc:spChg>
        <pc:picChg chg="del">
          <ac:chgData name="Jannatul Naeema" userId="34aab843-33f7-4f04-8fb2-d83b3cd236b5" providerId="ADAL" clId="{778192D5-2417-4567-A43E-642821BF376F}" dt="2023-08-21T18:27:05.695" v="2052" actId="478"/>
          <ac:picMkLst>
            <pc:docMk/>
            <pc:sldMk cId="881385383" sldId="321"/>
            <ac:picMk id="4" creationId="{666D2212-6E8C-9753-7F79-A41F3385F3D4}"/>
          </ac:picMkLst>
        </pc:picChg>
      </pc:sldChg>
      <pc:sldChg chg="delSp modSp mod modTransition">
        <pc:chgData name="Jannatul Naeema" userId="34aab843-33f7-4f04-8fb2-d83b3cd236b5" providerId="ADAL" clId="{778192D5-2417-4567-A43E-642821BF376F}" dt="2023-08-22T18:27:15.923" v="2304"/>
        <pc:sldMkLst>
          <pc:docMk/>
          <pc:sldMk cId="679760159" sldId="322"/>
        </pc:sldMkLst>
        <pc:spChg chg="mod">
          <ac:chgData name="Jannatul Naeema" userId="34aab843-33f7-4f04-8fb2-d83b3cd236b5" providerId="ADAL" clId="{778192D5-2417-4567-A43E-642821BF376F}" dt="2023-08-21T18:40:23.841" v="2165" actId="207"/>
          <ac:spMkLst>
            <pc:docMk/>
            <pc:sldMk cId="679760159" sldId="322"/>
            <ac:spMk id="5" creationId="{2642017D-B420-A78C-2DAA-196AAE542BDA}"/>
          </ac:spMkLst>
        </pc:spChg>
        <pc:picChg chg="del">
          <ac:chgData name="Jannatul Naeema" userId="34aab843-33f7-4f04-8fb2-d83b3cd236b5" providerId="ADAL" clId="{778192D5-2417-4567-A43E-642821BF376F}" dt="2023-08-21T18:12:52.824" v="1879" actId="478"/>
          <ac:picMkLst>
            <pc:docMk/>
            <pc:sldMk cId="679760159" sldId="322"/>
            <ac:picMk id="4" creationId="{666D2212-6E8C-9753-7F79-A41F3385F3D4}"/>
          </ac:picMkLst>
        </pc:picChg>
      </pc:sldChg>
      <pc:sldChg chg="delSp modSp mod modTransition">
        <pc:chgData name="Jannatul Naeema" userId="34aab843-33f7-4f04-8fb2-d83b3cd236b5" providerId="ADAL" clId="{778192D5-2417-4567-A43E-642821BF376F}" dt="2023-08-22T18:27:15.923" v="2304"/>
        <pc:sldMkLst>
          <pc:docMk/>
          <pc:sldMk cId="4081935221" sldId="323"/>
        </pc:sldMkLst>
        <pc:spChg chg="mod">
          <ac:chgData name="Jannatul Naeema" userId="34aab843-33f7-4f04-8fb2-d83b3cd236b5" providerId="ADAL" clId="{778192D5-2417-4567-A43E-642821BF376F}" dt="2023-08-21T18:40:44.360" v="2168" actId="207"/>
          <ac:spMkLst>
            <pc:docMk/>
            <pc:sldMk cId="4081935221" sldId="323"/>
            <ac:spMk id="5" creationId="{2642017D-B420-A78C-2DAA-196AAE542BDA}"/>
          </ac:spMkLst>
        </pc:spChg>
        <pc:picChg chg="del mod">
          <ac:chgData name="Jannatul Naeema" userId="34aab843-33f7-4f04-8fb2-d83b3cd236b5" providerId="ADAL" clId="{778192D5-2417-4567-A43E-642821BF376F}" dt="2023-08-21T18:13:31.620" v="1888" actId="478"/>
          <ac:picMkLst>
            <pc:docMk/>
            <pc:sldMk cId="4081935221" sldId="323"/>
            <ac:picMk id="4" creationId="{666D2212-6E8C-9753-7F79-A41F3385F3D4}"/>
          </ac:picMkLst>
        </pc:picChg>
      </pc:sldChg>
      <pc:sldChg chg="addSp delSp modSp mod modTransition">
        <pc:chgData name="Jannatul Naeema" userId="34aab843-33f7-4f04-8fb2-d83b3cd236b5" providerId="ADAL" clId="{778192D5-2417-4567-A43E-642821BF376F}" dt="2023-08-22T18:47:16.526" v="2307"/>
        <pc:sldMkLst>
          <pc:docMk/>
          <pc:sldMk cId="3551511858" sldId="324"/>
        </pc:sldMkLst>
        <pc:spChg chg="mod">
          <ac:chgData name="Jannatul Naeema" userId="34aab843-33f7-4f04-8fb2-d83b3cd236b5" providerId="ADAL" clId="{778192D5-2417-4567-A43E-642821BF376F}" dt="2023-08-21T18:43:01.250" v="2188" actId="207"/>
          <ac:spMkLst>
            <pc:docMk/>
            <pc:sldMk cId="3551511858" sldId="324"/>
            <ac:spMk id="5" creationId="{2642017D-B420-A78C-2DAA-196AAE542BDA}"/>
          </ac:spMkLst>
        </pc:spChg>
        <pc:picChg chg="add mod">
          <ac:chgData name="Jannatul Naeema" userId="34aab843-33f7-4f04-8fb2-d83b3cd236b5" providerId="ADAL" clId="{778192D5-2417-4567-A43E-642821BF376F}" dt="2023-08-22T18:47:16.526" v="2307"/>
          <ac:picMkLst>
            <pc:docMk/>
            <pc:sldMk cId="3551511858" sldId="324"/>
            <ac:picMk id="3" creationId="{331FF490-E7C6-48AB-6832-7513F0D6915B}"/>
          </ac:picMkLst>
        </pc:picChg>
        <pc:picChg chg="del">
          <ac:chgData name="Jannatul Naeema" userId="34aab843-33f7-4f04-8fb2-d83b3cd236b5" providerId="ADAL" clId="{778192D5-2417-4567-A43E-642821BF376F}" dt="2023-08-21T18:20:42.702" v="1966" actId="478"/>
          <ac:picMkLst>
            <pc:docMk/>
            <pc:sldMk cId="3551511858" sldId="324"/>
            <ac:picMk id="4" creationId="{666D2212-6E8C-9753-7F79-A41F3385F3D4}"/>
          </ac:picMkLst>
        </pc:picChg>
      </pc:sldChg>
      <pc:sldChg chg="delSp modSp add mod modTransition modClrScheme chgLayout">
        <pc:chgData name="Jannatul Naeema" userId="34aab843-33f7-4f04-8fb2-d83b3cd236b5" providerId="ADAL" clId="{778192D5-2417-4567-A43E-642821BF376F}" dt="2023-08-22T18:27:15.923" v="2304"/>
        <pc:sldMkLst>
          <pc:docMk/>
          <pc:sldMk cId="4182907070" sldId="325"/>
        </pc:sldMkLst>
        <pc:spChg chg="del mod ord">
          <ac:chgData name="Jannatul Naeema" userId="34aab843-33f7-4f04-8fb2-d83b3cd236b5" providerId="ADAL" clId="{778192D5-2417-4567-A43E-642821BF376F}" dt="2023-08-21T18:27:59.734" v="2060" actId="478"/>
          <ac:spMkLst>
            <pc:docMk/>
            <pc:sldMk cId="4182907070" sldId="325"/>
            <ac:spMk id="5" creationId="{2642017D-B420-A78C-2DAA-196AAE542BDA}"/>
          </ac:spMkLst>
        </pc:spChg>
        <pc:spChg chg="mod ord">
          <ac:chgData name="Jannatul Naeema" userId="34aab843-33f7-4f04-8fb2-d83b3cd236b5" providerId="ADAL" clId="{778192D5-2417-4567-A43E-642821BF376F}" dt="2023-08-21T18:28:33.019" v="2076" actId="255"/>
          <ac:spMkLst>
            <pc:docMk/>
            <pc:sldMk cId="4182907070" sldId="325"/>
            <ac:spMk id="6" creationId="{926B36D9-268F-F8A6-E33D-60D08C24782B}"/>
          </ac:spMkLst>
        </pc:spChg>
      </pc:sldChg>
      <pc:sldChg chg="modTransition">
        <pc:chgData name="Jannatul Naeema" userId="34aab843-33f7-4f04-8fb2-d83b3cd236b5" providerId="ADAL" clId="{778192D5-2417-4567-A43E-642821BF376F}" dt="2023-08-22T18:27:15.923" v="2304"/>
        <pc:sldMkLst>
          <pc:docMk/>
          <pc:sldMk cId="3171200285" sldId="326"/>
        </pc:sldMkLst>
      </pc:sldChg>
      <pc:sldMasterChg chg="delSldLayout">
        <pc:chgData name="Jannatul Naeema" userId="34aab843-33f7-4f04-8fb2-d83b3cd236b5" providerId="ADAL" clId="{778192D5-2417-4567-A43E-642821BF376F}" dt="2023-08-21T18:28:38.830" v="2077" actId="47"/>
        <pc:sldMasterMkLst>
          <pc:docMk/>
          <pc:sldMasterMk cId="3221045306" sldId="2147483740"/>
        </pc:sldMasterMkLst>
        <pc:sldLayoutChg chg="del">
          <pc:chgData name="Jannatul Naeema" userId="34aab843-33f7-4f04-8fb2-d83b3cd236b5" providerId="ADAL" clId="{778192D5-2417-4567-A43E-642821BF376F}" dt="2023-08-21T18:28:38.830" v="2077" actId="47"/>
          <pc:sldLayoutMkLst>
            <pc:docMk/>
            <pc:sldMasterMk cId="3221045306" sldId="2147483740"/>
            <pc:sldLayoutMk cId="2367578490" sldId="2147483749"/>
          </pc:sldLayoutMkLst>
        </pc:sldLayoutChg>
      </pc:sldMasterChg>
    </pc:docChg>
  </pc:docChgLst>
  <pc:docChgLst>
    <pc:chgData name="Jannatul Naeema" userId="S::jannatul.naeema@ucalgary.ca::34aab843-33f7-4f04-8fb2-d83b3cd236b5" providerId="AD" clId="Web-{709D4D79-AF94-476C-87BD-47AA9B953315}"/>
    <pc:docChg chg="modSld">
      <pc:chgData name="Jannatul Naeema" userId="S::jannatul.naeema@ucalgary.ca::34aab843-33f7-4f04-8fb2-d83b3cd236b5" providerId="AD" clId="Web-{709D4D79-AF94-476C-87BD-47AA9B953315}" dt="2023-08-18T07:23:14.602" v="0"/>
      <pc:docMkLst>
        <pc:docMk/>
      </pc:docMkLst>
      <pc:sldChg chg="addSp delSp modSp">
        <pc:chgData name="Jannatul Naeema" userId="S::jannatul.naeema@ucalgary.ca::34aab843-33f7-4f04-8fb2-d83b3cd236b5" providerId="AD" clId="Web-{709D4D79-AF94-476C-87BD-47AA9B953315}" dt="2023-08-18T07:23:14.602" v="0"/>
        <pc:sldMkLst>
          <pc:docMk/>
          <pc:sldMk cId="3262390987" sldId="295"/>
        </pc:sldMkLst>
        <pc:spChg chg="del">
          <ac:chgData name="Jannatul Naeema" userId="S::jannatul.naeema@ucalgary.ca::34aab843-33f7-4f04-8fb2-d83b3cd236b5" providerId="AD" clId="Web-{709D4D79-AF94-476C-87BD-47AA9B953315}" dt="2023-08-18T07:23:14.602" v="0"/>
          <ac:spMkLst>
            <pc:docMk/>
            <pc:sldMk cId="3262390987" sldId="295"/>
            <ac:spMk id="6" creationId="{926B36D9-268F-F8A6-E33D-60D08C24782B}"/>
          </ac:spMkLst>
        </pc:spChg>
        <pc:picChg chg="add mod ord">
          <ac:chgData name="Jannatul Naeema" userId="S::jannatul.naeema@ucalgary.ca::34aab843-33f7-4f04-8fb2-d83b3cd236b5" providerId="AD" clId="Web-{709D4D79-AF94-476C-87BD-47AA9B953315}" dt="2023-08-18T07:23:14.602" v="0"/>
          <ac:picMkLst>
            <pc:docMk/>
            <pc:sldMk cId="3262390987" sldId="295"/>
            <ac:picMk id="2" creationId="{6F7D6026-63A4-B8EF-E249-68FFCFF89249}"/>
          </ac:picMkLst>
        </pc:picChg>
      </pc:sldChg>
    </pc:docChg>
  </pc:docChgLst>
  <pc:docChgLst>
    <pc:chgData name="Md Sajid" userId="S::md.sajid1@ucalgary.ca::19f3a6ec-983a-41d6-961b-3d36c1c559c2" providerId="AD" clId="Web-{622B1EE5-7D1F-4985-B9C6-9CE7D33A0BEA}"/>
    <pc:docChg chg="addSld delSld modSld">
      <pc:chgData name="Md Sajid" userId="S::md.sajid1@ucalgary.ca::19f3a6ec-983a-41d6-961b-3d36c1c559c2" providerId="AD" clId="Web-{622B1EE5-7D1F-4985-B9C6-9CE7D33A0BEA}" dt="2023-08-20T19:18:21.990" v="216" actId="14100"/>
      <pc:docMkLst>
        <pc:docMk/>
      </pc:docMkLst>
      <pc:sldChg chg="modSp">
        <pc:chgData name="Md Sajid" userId="S::md.sajid1@ucalgary.ca::19f3a6ec-983a-41d6-961b-3d36c1c559c2" providerId="AD" clId="Web-{622B1EE5-7D1F-4985-B9C6-9CE7D33A0BEA}" dt="2023-08-20T18:48:56.440" v="91" actId="20577"/>
        <pc:sldMkLst>
          <pc:docMk/>
          <pc:sldMk cId="2932335714" sldId="258"/>
        </pc:sldMkLst>
        <pc:spChg chg="mod">
          <ac:chgData name="Md Sajid" userId="S::md.sajid1@ucalgary.ca::19f3a6ec-983a-41d6-961b-3d36c1c559c2" providerId="AD" clId="Web-{622B1EE5-7D1F-4985-B9C6-9CE7D33A0BEA}" dt="2023-08-20T18:48:56.440" v="91" actId="20577"/>
          <ac:spMkLst>
            <pc:docMk/>
            <pc:sldMk cId="2932335714" sldId="258"/>
            <ac:spMk id="3" creationId="{F8AEB6E2-BE6D-9982-DCD9-3955A34D6192}"/>
          </ac:spMkLst>
        </pc:spChg>
      </pc:sldChg>
      <pc:sldChg chg="modSp">
        <pc:chgData name="Md Sajid" userId="S::md.sajid1@ucalgary.ca::19f3a6ec-983a-41d6-961b-3d36c1c559c2" providerId="AD" clId="Web-{622B1EE5-7D1F-4985-B9C6-9CE7D33A0BEA}" dt="2023-08-20T18:52:13.471" v="99" actId="20577"/>
        <pc:sldMkLst>
          <pc:docMk/>
          <pc:sldMk cId="2798807041" sldId="284"/>
        </pc:sldMkLst>
        <pc:spChg chg="mod">
          <ac:chgData name="Md Sajid" userId="S::md.sajid1@ucalgary.ca::19f3a6ec-983a-41d6-961b-3d36c1c559c2" providerId="AD" clId="Web-{622B1EE5-7D1F-4985-B9C6-9CE7D33A0BEA}" dt="2023-08-18T10:01:27.918" v="13" actId="20577"/>
          <ac:spMkLst>
            <pc:docMk/>
            <pc:sldMk cId="2798807041" sldId="284"/>
            <ac:spMk id="5" creationId="{2642017D-B420-A78C-2DAA-196AAE542BDA}"/>
          </ac:spMkLst>
        </pc:spChg>
        <pc:spChg chg="mod">
          <ac:chgData name="Md Sajid" userId="S::md.sajid1@ucalgary.ca::19f3a6ec-983a-41d6-961b-3d36c1c559c2" providerId="AD" clId="Web-{622B1EE5-7D1F-4985-B9C6-9CE7D33A0BEA}" dt="2023-08-20T18:52:13.471" v="99" actId="20577"/>
          <ac:spMkLst>
            <pc:docMk/>
            <pc:sldMk cId="2798807041" sldId="284"/>
            <ac:spMk id="6" creationId="{926B36D9-268F-F8A6-E33D-60D08C24782B}"/>
          </ac:spMkLst>
        </pc:spChg>
      </pc:sldChg>
      <pc:sldChg chg="modSp del">
        <pc:chgData name="Md Sajid" userId="S::md.sajid1@ucalgary.ca::19f3a6ec-983a-41d6-961b-3d36c1c559c2" providerId="AD" clId="Web-{622B1EE5-7D1F-4985-B9C6-9CE7D33A0BEA}" dt="2023-08-18T10:32:40.500" v="42"/>
        <pc:sldMkLst>
          <pc:docMk/>
          <pc:sldMk cId="3238944126" sldId="305"/>
        </pc:sldMkLst>
        <pc:spChg chg="mod">
          <ac:chgData name="Md Sajid" userId="S::md.sajid1@ucalgary.ca::19f3a6ec-983a-41d6-961b-3d36c1c559c2" providerId="AD" clId="Web-{622B1EE5-7D1F-4985-B9C6-9CE7D33A0BEA}" dt="2023-08-18T10:32:02.656" v="41" actId="20577"/>
          <ac:spMkLst>
            <pc:docMk/>
            <pc:sldMk cId="3238944126" sldId="305"/>
            <ac:spMk id="5" creationId="{2642017D-B420-A78C-2DAA-196AAE542BDA}"/>
          </ac:spMkLst>
        </pc:spChg>
      </pc:sldChg>
      <pc:sldChg chg="addSp delSp modSp">
        <pc:chgData name="Md Sajid" userId="S::md.sajid1@ucalgary.ca::19f3a6ec-983a-41d6-961b-3d36c1c559c2" providerId="AD" clId="Web-{622B1EE5-7D1F-4985-B9C6-9CE7D33A0BEA}" dt="2023-08-20T19:18:21.990" v="216" actId="14100"/>
        <pc:sldMkLst>
          <pc:docMk/>
          <pc:sldMk cId="4224647654" sldId="306"/>
        </pc:sldMkLst>
        <pc:spChg chg="mod">
          <ac:chgData name="Md Sajid" userId="S::md.sajid1@ucalgary.ca::19f3a6ec-983a-41d6-961b-3d36c1c559c2" providerId="AD" clId="Web-{622B1EE5-7D1F-4985-B9C6-9CE7D33A0BEA}" dt="2023-08-18T11:14:53.667" v="78" actId="20577"/>
          <ac:spMkLst>
            <pc:docMk/>
            <pc:sldMk cId="4224647654" sldId="306"/>
            <ac:spMk id="5" creationId="{2642017D-B420-A78C-2DAA-196AAE542BDA}"/>
          </ac:spMkLst>
        </pc:spChg>
        <pc:spChg chg="del">
          <ac:chgData name="Md Sajid" userId="S::md.sajid1@ucalgary.ca::19f3a6ec-983a-41d6-961b-3d36c1c559c2" providerId="AD" clId="Web-{622B1EE5-7D1F-4985-B9C6-9CE7D33A0BEA}" dt="2023-08-20T19:04:30.973" v="198"/>
          <ac:spMkLst>
            <pc:docMk/>
            <pc:sldMk cId="4224647654" sldId="306"/>
            <ac:spMk id="10" creationId="{5F08BDA3-B764-1A6C-6030-35851C39AFA1}"/>
          </ac:spMkLst>
        </pc:spChg>
        <pc:graphicFrameChg chg="add mod ord modGraphic">
          <ac:chgData name="Md Sajid" userId="S::md.sajid1@ucalgary.ca::19f3a6ec-983a-41d6-961b-3d36c1c559c2" providerId="AD" clId="Web-{622B1EE5-7D1F-4985-B9C6-9CE7D33A0BEA}" dt="2023-08-20T19:04:49.708" v="201"/>
          <ac:graphicFrameMkLst>
            <pc:docMk/>
            <pc:sldMk cId="4224647654" sldId="306"/>
            <ac:graphicFrameMk id="2" creationId="{9439FBF4-BB70-EEF8-CD79-994ADB35FF85}"/>
          </ac:graphicFrameMkLst>
        </pc:graphicFrameChg>
        <pc:picChg chg="add mod">
          <ac:chgData name="Md Sajid" userId="S::md.sajid1@ucalgary.ca::19f3a6ec-983a-41d6-961b-3d36c1c559c2" providerId="AD" clId="Web-{622B1EE5-7D1F-4985-B9C6-9CE7D33A0BEA}" dt="2023-08-20T19:17:57.849" v="210" actId="1076"/>
          <ac:picMkLst>
            <pc:docMk/>
            <pc:sldMk cId="4224647654" sldId="306"/>
            <ac:picMk id="3" creationId="{01804E4A-F84F-7CF2-6E11-0A78F61F99A2}"/>
          </ac:picMkLst>
        </pc:picChg>
        <pc:picChg chg="add mod">
          <ac:chgData name="Md Sajid" userId="S::md.sajid1@ucalgary.ca::19f3a6ec-983a-41d6-961b-3d36c1c559c2" providerId="AD" clId="Web-{622B1EE5-7D1F-4985-B9C6-9CE7D33A0BEA}" dt="2023-08-20T19:18:21.990" v="216" actId="14100"/>
          <ac:picMkLst>
            <pc:docMk/>
            <pc:sldMk cId="4224647654" sldId="306"/>
            <ac:picMk id="6" creationId="{E82BC56C-56E1-195A-4F70-18C6ED682EB1}"/>
          </ac:picMkLst>
        </pc:picChg>
      </pc:sldChg>
      <pc:sldChg chg="modSp">
        <pc:chgData name="Md Sajid" userId="S::md.sajid1@ucalgary.ca::19f3a6ec-983a-41d6-961b-3d36c1c559c2" providerId="AD" clId="Web-{622B1EE5-7D1F-4985-B9C6-9CE7D33A0BEA}" dt="2023-08-20T18:49:18.143" v="93" actId="20577"/>
        <pc:sldMkLst>
          <pc:docMk/>
          <pc:sldMk cId="3001497354" sldId="307"/>
        </pc:sldMkLst>
        <pc:spChg chg="mod">
          <ac:chgData name="Md Sajid" userId="S::md.sajid1@ucalgary.ca::19f3a6ec-983a-41d6-961b-3d36c1c559c2" providerId="AD" clId="Web-{622B1EE5-7D1F-4985-B9C6-9CE7D33A0BEA}" dt="2023-08-20T18:49:13.408" v="92" actId="20577"/>
          <ac:spMkLst>
            <pc:docMk/>
            <pc:sldMk cId="3001497354" sldId="307"/>
            <ac:spMk id="5" creationId="{2642017D-B420-A78C-2DAA-196AAE542BDA}"/>
          </ac:spMkLst>
        </pc:spChg>
        <pc:spChg chg="mod">
          <ac:chgData name="Md Sajid" userId="S::md.sajid1@ucalgary.ca::19f3a6ec-983a-41d6-961b-3d36c1c559c2" providerId="AD" clId="Web-{622B1EE5-7D1F-4985-B9C6-9CE7D33A0BEA}" dt="2023-08-20T18:49:18.143" v="93" actId="20577"/>
          <ac:spMkLst>
            <pc:docMk/>
            <pc:sldMk cId="3001497354" sldId="307"/>
            <ac:spMk id="6" creationId="{926B36D9-268F-F8A6-E33D-60D08C24782B}"/>
          </ac:spMkLst>
        </pc:spChg>
      </pc:sldChg>
      <pc:sldChg chg="addSp modSp add replId">
        <pc:chgData name="Md Sajid" userId="S::md.sajid1@ucalgary.ca::19f3a6ec-983a-41d6-961b-3d36c1c559c2" providerId="AD" clId="Web-{622B1EE5-7D1F-4985-B9C6-9CE7D33A0BEA}" dt="2023-08-20T18:57:38.349" v="197" actId="20577"/>
        <pc:sldMkLst>
          <pc:docMk/>
          <pc:sldMk cId="679760159" sldId="322"/>
        </pc:sldMkLst>
        <pc:spChg chg="add mod">
          <ac:chgData name="Md Sajid" userId="S::md.sajid1@ucalgary.ca::19f3a6ec-983a-41d6-961b-3d36c1c559c2" providerId="AD" clId="Web-{622B1EE5-7D1F-4985-B9C6-9CE7D33A0BEA}" dt="2023-08-20T18:57:38.349" v="197" actId="20577"/>
          <ac:spMkLst>
            <pc:docMk/>
            <pc:sldMk cId="679760159" sldId="322"/>
            <ac:spMk id="2" creationId="{8EEE5194-DCA4-5D11-6B91-487038549FAD}"/>
          </ac:spMkLst>
        </pc:spChg>
        <pc:spChg chg="mod">
          <ac:chgData name="Md Sajid" userId="S::md.sajid1@ucalgary.ca::19f3a6ec-983a-41d6-961b-3d36c1c559c2" providerId="AD" clId="Web-{622B1EE5-7D1F-4985-B9C6-9CE7D33A0BEA}" dt="2023-08-18T10:33:06.860" v="51" actId="20577"/>
          <ac:spMkLst>
            <pc:docMk/>
            <pc:sldMk cId="679760159" sldId="322"/>
            <ac:spMk id="5" creationId="{2642017D-B420-A78C-2DAA-196AAE542BDA}"/>
          </ac:spMkLst>
        </pc:spChg>
        <pc:spChg chg="mod">
          <ac:chgData name="Md Sajid" userId="S::md.sajid1@ucalgary.ca::19f3a6ec-983a-41d6-961b-3d36c1c559c2" providerId="AD" clId="Web-{622B1EE5-7D1F-4985-B9C6-9CE7D33A0BEA}" dt="2023-08-18T10:33:13.766" v="52" actId="20577"/>
          <ac:spMkLst>
            <pc:docMk/>
            <pc:sldMk cId="679760159" sldId="322"/>
            <ac:spMk id="6" creationId="{926B36D9-268F-F8A6-E33D-60D08C24782B}"/>
          </ac:spMkLst>
        </pc:spChg>
      </pc:sldChg>
    </pc:docChg>
  </pc:docChgLst>
  <pc:docChgLst>
    <pc:chgData name="Md Sajid" userId="S::md.sajid1@ucalgary.ca::19f3a6ec-983a-41d6-961b-3d36c1c559c2" providerId="AD" clId="Web-{676AD24A-7891-4C5B-8AA3-66E48C0FFC8C}"/>
    <pc:docChg chg="modSld">
      <pc:chgData name="Md Sajid" userId="S::md.sajid1@ucalgary.ca::19f3a6ec-983a-41d6-961b-3d36c1c559c2" providerId="AD" clId="Web-{676AD24A-7891-4C5B-8AA3-66E48C0FFC8C}" dt="2023-08-20T23:20:05.309" v="5" actId="20577"/>
      <pc:docMkLst>
        <pc:docMk/>
      </pc:docMkLst>
      <pc:sldChg chg="modSp">
        <pc:chgData name="Md Sajid" userId="S::md.sajid1@ucalgary.ca::19f3a6ec-983a-41d6-961b-3d36c1c559c2" providerId="AD" clId="Web-{676AD24A-7891-4C5B-8AA3-66E48C0FFC8C}" dt="2023-08-20T23:04:30.877" v="4" actId="20577"/>
        <pc:sldMkLst>
          <pc:docMk/>
          <pc:sldMk cId="2932335714" sldId="258"/>
        </pc:sldMkLst>
        <pc:spChg chg="mod">
          <ac:chgData name="Md Sajid" userId="S::md.sajid1@ucalgary.ca::19f3a6ec-983a-41d6-961b-3d36c1c559c2" providerId="AD" clId="Web-{676AD24A-7891-4C5B-8AA3-66E48C0FFC8C}" dt="2023-08-20T23:04:30.877" v="4" actId="20577"/>
          <ac:spMkLst>
            <pc:docMk/>
            <pc:sldMk cId="2932335714" sldId="258"/>
            <ac:spMk id="3" creationId="{F8AEB6E2-BE6D-9982-DCD9-3955A34D6192}"/>
          </ac:spMkLst>
        </pc:spChg>
      </pc:sldChg>
      <pc:sldChg chg="modSp">
        <pc:chgData name="Md Sajid" userId="S::md.sajid1@ucalgary.ca::19f3a6ec-983a-41d6-961b-3d36c1c559c2" providerId="AD" clId="Web-{676AD24A-7891-4C5B-8AA3-66E48C0FFC8C}" dt="2023-08-20T23:03:21.345" v="1" actId="20577"/>
        <pc:sldMkLst>
          <pc:docMk/>
          <pc:sldMk cId="1912948436" sldId="312"/>
        </pc:sldMkLst>
        <pc:spChg chg="mod">
          <ac:chgData name="Md Sajid" userId="S::md.sajid1@ucalgary.ca::19f3a6ec-983a-41d6-961b-3d36c1c559c2" providerId="AD" clId="Web-{676AD24A-7891-4C5B-8AA3-66E48C0FFC8C}" dt="2023-08-20T23:03:21.345" v="1" actId="20577"/>
          <ac:spMkLst>
            <pc:docMk/>
            <pc:sldMk cId="1912948436" sldId="312"/>
            <ac:spMk id="6" creationId="{926B36D9-268F-F8A6-E33D-60D08C24782B}"/>
          </ac:spMkLst>
        </pc:spChg>
      </pc:sldChg>
      <pc:sldChg chg="modSp">
        <pc:chgData name="Md Sajid" userId="S::md.sajid1@ucalgary.ca::19f3a6ec-983a-41d6-961b-3d36c1c559c2" providerId="AD" clId="Web-{676AD24A-7891-4C5B-8AA3-66E48C0FFC8C}" dt="2023-08-20T23:03:31.267" v="2" actId="20577"/>
        <pc:sldMkLst>
          <pc:docMk/>
          <pc:sldMk cId="4144775739" sldId="319"/>
        </pc:sldMkLst>
        <pc:spChg chg="mod">
          <ac:chgData name="Md Sajid" userId="S::md.sajid1@ucalgary.ca::19f3a6ec-983a-41d6-961b-3d36c1c559c2" providerId="AD" clId="Web-{676AD24A-7891-4C5B-8AA3-66E48C0FFC8C}" dt="2023-08-20T23:03:31.267" v="2" actId="20577"/>
          <ac:spMkLst>
            <pc:docMk/>
            <pc:sldMk cId="4144775739" sldId="319"/>
            <ac:spMk id="2" creationId="{1F4FB3BB-7A22-C23E-76BC-24D94DE1E3FF}"/>
          </ac:spMkLst>
        </pc:spChg>
      </pc:sldChg>
      <pc:sldChg chg="modSp">
        <pc:chgData name="Md Sajid" userId="S::md.sajid1@ucalgary.ca::19f3a6ec-983a-41d6-961b-3d36c1c559c2" providerId="AD" clId="Web-{676AD24A-7891-4C5B-8AA3-66E48C0FFC8C}" dt="2023-08-20T23:20:05.309" v="5" actId="20577"/>
        <pc:sldMkLst>
          <pc:docMk/>
          <pc:sldMk cId="4081935221" sldId="323"/>
        </pc:sldMkLst>
        <pc:spChg chg="mod">
          <ac:chgData name="Md Sajid" userId="S::md.sajid1@ucalgary.ca::19f3a6ec-983a-41d6-961b-3d36c1c559c2" providerId="AD" clId="Web-{676AD24A-7891-4C5B-8AA3-66E48C0FFC8C}" dt="2023-08-20T23:20:05.309" v="5" actId="20577"/>
          <ac:spMkLst>
            <pc:docMk/>
            <pc:sldMk cId="4081935221" sldId="323"/>
            <ac:spMk id="10" creationId="{7A95B2B4-A2D4-FC07-A5A1-7F9916E82DB0}"/>
          </ac:spMkLst>
        </pc:spChg>
      </pc:sldChg>
    </pc:docChg>
  </pc:docChgLst>
  <pc:docChgLst>
    <pc:chgData name="Jannatul Naeema" userId="S::jannatul.naeema@ucalgary.ca::34aab843-33f7-4f04-8fb2-d83b3cd236b5" providerId="AD" clId="Web-{35FEAC73-4B32-4A44-86F1-E714E3FD1D85}"/>
    <pc:docChg chg="addSld modSld">
      <pc:chgData name="Jannatul Naeema" userId="S::jannatul.naeema@ucalgary.ca::34aab843-33f7-4f04-8fb2-d83b3cd236b5" providerId="AD" clId="Web-{35FEAC73-4B32-4A44-86F1-E714E3FD1D85}" dt="2023-08-20T21:36:59.606" v="407"/>
      <pc:docMkLst>
        <pc:docMk/>
      </pc:docMkLst>
      <pc:sldChg chg="addSp delSp modSp mod setBg">
        <pc:chgData name="Jannatul Naeema" userId="S::jannatul.naeema@ucalgary.ca::34aab843-33f7-4f04-8fb2-d83b3cd236b5" providerId="AD" clId="Web-{35FEAC73-4B32-4A44-86F1-E714E3FD1D85}" dt="2023-08-20T21:19:42.357" v="136"/>
        <pc:sldMkLst>
          <pc:docMk/>
          <pc:sldMk cId="2341898142" sldId="263"/>
        </pc:sldMkLst>
        <pc:spChg chg="mod">
          <ac:chgData name="Jannatul Naeema" userId="S::jannatul.naeema@ucalgary.ca::34aab843-33f7-4f04-8fb2-d83b3cd236b5" providerId="AD" clId="Web-{35FEAC73-4B32-4A44-86F1-E714E3FD1D85}" dt="2023-08-20T21:19:42.357" v="136"/>
          <ac:spMkLst>
            <pc:docMk/>
            <pc:sldMk cId="2341898142" sldId="263"/>
            <ac:spMk id="5" creationId="{2642017D-B420-A78C-2DAA-196AAE542BDA}"/>
          </ac:spMkLst>
        </pc:spChg>
        <pc:spChg chg="mod">
          <ac:chgData name="Jannatul Naeema" userId="S::jannatul.naeema@ucalgary.ca::34aab843-33f7-4f04-8fb2-d83b3cd236b5" providerId="AD" clId="Web-{35FEAC73-4B32-4A44-86F1-E714E3FD1D85}" dt="2023-08-20T21:19:42.357" v="136"/>
          <ac:spMkLst>
            <pc:docMk/>
            <pc:sldMk cId="2341898142" sldId="263"/>
            <ac:spMk id="6" creationId="{926B36D9-268F-F8A6-E33D-60D08C24782B}"/>
          </ac:spMkLst>
        </pc:spChg>
        <pc:spChg chg="add del">
          <ac:chgData name="Jannatul Naeema" userId="S::jannatul.naeema@ucalgary.ca::34aab843-33f7-4f04-8fb2-d83b3cd236b5" providerId="AD" clId="Web-{35FEAC73-4B32-4A44-86F1-E714E3FD1D85}" dt="2023-08-20T21:19:42.357" v="136"/>
          <ac:spMkLst>
            <pc:docMk/>
            <pc:sldMk cId="2341898142" sldId="263"/>
            <ac:spMk id="11" creationId="{7FF47CB7-972F-479F-A36D-9E72D26EC8DA}"/>
          </ac:spMkLst>
        </pc:spChg>
        <pc:spChg chg="add del">
          <ac:chgData name="Jannatul Naeema" userId="S::jannatul.naeema@ucalgary.ca::34aab843-33f7-4f04-8fb2-d83b3cd236b5" providerId="AD" clId="Web-{35FEAC73-4B32-4A44-86F1-E714E3FD1D85}" dt="2023-08-20T21:19:42.357" v="136"/>
          <ac:spMkLst>
            <pc:docMk/>
            <pc:sldMk cId="2341898142" sldId="263"/>
            <ac:spMk id="13" creationId="{0D153B68-5844-490D-8E67-F616D6D721CA}"/>
          </ac:spMkLst>
        </pc:spChg>
        <pc:spChg chg="add del">
          <ac:chgData name="Jannatul Naeema" userId="S::jannatul.naeema@ucalgary.ca::34aab843-33f7-4f04-8fb2-d83b3cd236b5" providerId="AD" clId="Web-{35FEAC73-4B32-4A44-86F1-E714E3FD1D85}" dt="2023-08-20T21:19:42.357" v="136"/>
          <ac:spMkLst>
            <pc:docMk/>
            <pc:sldMk cId="2341898142" sldId="263"/>
            <ac:spMk id="15" creationId="{9A0D773F-7A7D-4DBB-9DEA-86BB8B8F4BC8}"/>
          </ac:spMkLst>
        </pc:spChg>
        <pc:picChg chg="mod ord">
          <ac:chgData name="Jannatul Naeema" userId="S::jannatul.naeema@ucalgary.ca::34aab843-33f7-4f04-8fb2-d83b3cd236b5" providerId="AD" clId="Web-{35FEAC73-4B32-4A44-86F1-E714E3FD1D85}" dt="2023-08-20T21:19:42.357" v="136"/>
          <ac:picMkLst>
            <pc:docMk/>
            <pc:sldMk cId="2341898142" sldId="263"/>
            <ac:picMk id="4" creationId="{666D2212-6E8C-9753-7F79-A41F3385F3D4}"/>
          </ac:picMkLst>
        </pc:picChg>
      </pc:sldChg>
      <pc:sldChg chg="modSp">
        <pc:chgData name="Jannatul Naeema" userId="S::jannatul.naeema@ucalgary.ca::34aab843-33f7-4f04-8fb2-d83b3cd236b5" providerId="AD" clId="Web-{35FEAC73-4B32-4A44-86F1-E714E3FD1D85}" dt="2023-08-20T21:18:22.121" v="117" actId="20577"/>
        <pc:sldMkLst>
          <pc:docMk/>
          <pc:sldMk cId="3883098918" sldId="280"/>
        </pc:sldMkLst>
        <pc:spChg chg="mod">
          <ac:chgData name="Jannatul Naeema" userId="S::jannatul.naeema@ucalgary.ca::34aab843-33f7-4f04-8fb2-d83b3cd236b5" providerId="AD" clId="Web-{35FEAC73-4B32-4A44-86F1-E714E3FD1D85}" dt="2023-08-20T21:18:22.121" v="117" actId="20577"/>
          <ac:spMkLst>
            <pc:docMk/>
            <pc:sldMk cId="3883098918" sldId="280"/>
            <ac:spMk id="6" creationId="{926B36D9-268F-F8A6-E33D-60D08C24782B}"/>
          </ac:spMkLst>
        </pc:spChg>
      </pc:sldChg>
      <pc:sldChg chg="modSp">
        <pc:chgData name="Jannatul Naeema" userId="S::jannatul.naeema@ucalgary.ca::34aab843-33f7-4f04-8fb2-d83b3cd236b5" providerId="AD" clId="Web-{35FEAC73-4B32-4A44-86F1-E714E3FD1D85}" dt="2023-08-20T21:20:09.357" v="138" actId="20577"/>
        <pc:sldMkLst>
          <pc:docMk/>
          <pc:sldMk cId="2471807447" sldId="281"/>
        </pc:sldMkLst>
        <pc:spChg chg="mod">
          <ac:chgData name="Jannatul Naeema" userId="S::jannatul.naeema@ucalgary.ca::34aab843-33f7-4f04-8fb2-d83b3cd236b5" providerId="AD" clId="Web-{35FEAC73-4B32-4A44-86F1-E714E3FD1D85}" dt="2023-08-20T21:20:09.357" v="138" actId="20577"/>
          <ac:spMkLst>
            <pc:docMk/>
            <pc:sldMk cId="2471807447" sldId="281"/>
            <ac:spMk id="6" creationId="{926B36D9-268F-F8A6-E33D-60D08C24782B}"/>
          </ac:spMkLst>
        </pc:spChg>
      </pc:sldChg>
      <pc:sldChg chg="addSp delSp modSp">
        <pc:chgData name="Jannatul Naeema" userId="S::jannatul.naeema@ucalgary.ca::34aab843-33f7-4f04-8fb2-d83b3cd236b5" providerId="AD" clId="Web-{35FEAC73-4B32-4A44-86F1-E714E3FD1D85}" dt="2023-08-20T21:36:59.606" v="407"/>
        <pc:sldMkLst>
          <pc:docMk/>
          <pc:sldMk cId="2949408593" sldId="298"/>
        </pc:sldMkLst>
        <pc:spChg chg="mod">
          <ac:chgData name="Jannatul Naeema" userId="S::jannatul.naeema@ucalgary.ca::34aab843-33f7-4f04-8fb2-d83b3cd236b5" providerId="AD" clId="Web-{35FEAC73-4B32-4A44-86F1-E714E3FD1D85}" dt="2023-08-20T21:26:20.441" v="205" actId="20577"/>
          <ac:spMkLst>
            <pc:docMk/>
            <pc:sldMk cId="2949408593" sldId="298"/>
            <ac:spMk id="5" creationId="{2642017D-B420-A78C-2DAA-196AAE542BDA}"/>
          </ac:spMkLst>
        </pc:spChg>
        <pc:spChg chg="del mod">
          <ac:chgData name="Jannatul Naeema" userId="S::jannatul.naeema@ucalgary.ca::34aab843-33f7-4f04-8fb2-d83b3cd236b5" providerId="AD" clId="Web-{35FEAC73-4B32-4A44-86F1-E714E3FD1D85}" dt="2023-08-20T21:29:19.521" v="232"/>
          <ac:spMkLst>
            <pc:docMk/>
            <pc:sldMk cId="2949408593" sldId="298"/>
            <ac:spMk id="6" creationId="{926B36D9-268F-F8A6-E33D-60D08C24782B}"/>
          </ac:spMkLst>
        </pc:spChg>
        <pc:spChg chg="add del mod">
          <ac:chgData name="Jannatul Naeema" userId="S::jannatul.naeema@ucalgary.ca::34aab843-33f7-4f04-8fb2-d83b3cd236b5" providerId="AD" clId="Web-{35FEAC73-4B32-4A44-86F1-E714E3FD1D85}" dt="2023-08-20T21:27:42.520" v="213"/>
          <ac:spMkLst>
            <pc:docMk/>
            <pc:sldMk cId="2949408593" sldId="298"/>
            <ac:spMk id="7" creationId="{F69F33CD-16CF-ACC6-B636-A63F9E21BA69}"/>
          </ac:spMkLst>
        </pc:spChg>
        <pc:spChg chg="add del mod">
          <ac:chgData name="Jannatul Naeema" userId="S::jannatul.naeema@ucalgary.ca::34aab843-33f7-4f04-8fb2-d83b3cd236b5" providerId="AD" clId="Web-{35FEAC73-4B32-4A44-86F1-E714E3FD1D85}" dt="2023-08-20T21:29:25.959" v="233"/>
          <ac:spMkLst>
            <pc:docMk/>
            <pc:sldMk cId="2949408593" sldId="298"/>
            <ac:spMk id="9" creationId="{B6ECB0EA-CA1D-87F5-B09C-3F95056D7D40}"/>
          </ac:spMkLst>
        </pc:spChg>
        <pc:graphicFrameChg chg="add mod modGraphic">
          <ac:chgData name="Jannatul Naeema" userId="S::jannatul.naeema@ucalgary.ca::34aab843-33f7-4f04-8fb2-d83b3cd236b5" providerId="AD" clId="Web-{35FEAC73-4B32-4A44-86F1-E714E3FD1D85}" dt="2023-08-20T21:36:59.606" v="407"/>
          <ac:graphicFrameMkLst>
            <pc:docMk/>
            <pc:sldMk cId="2949408593" sldId="298"/>
            <ac:graphicFrameMk id="3" creationId="{34597F99-4735-70DF-288A-B49EF2642FF4}"/>
          </ac:graphicFrameMkLst>
        </pc:graphicFrameChg>
      </pc:sldChg>
      <pc:sldChg chg="modSp">
        <pc:chgData name="Jannatul Naeema" userId="S::jannatul.naeema@ucalgary.ca::34aab843-33f7-4f04-8fb2-d83b3cd236b5" providerId="AD" clId="Web-{35FEAC73-4B32-4A44-86F1-E714E3FD1D85}" dt="2023-08-20T21:25:01.533" v="142" actId="14100"/>
        <pc:sldMkLst>
          <pc:docMk/>
          <pc:sldMk cId="968834608" sldId="309"/>
        </pc:sldMkLst>
        <pc:spChg chg="mod">
          <ac:chgData name="Jannatul Naeema" userId="S::jannatul.naeema@ucalgary.ca::34aab843-33f7-4f04-8fb2-d83b3cd236b5" providerId="AD" clId="Web-{35FEAC73-4B32-4A44-86F1-E714E3FD1D85}" dt="2023-08-20T21:25:01.533" v="142" actId="14100"/>
          <ac:spMkLst>
            <pc:docMk/>
            <pc:sldMk cId="968834608" sldId="309"/>
            <ac:spMk id="5" creationId="{2642017D-B420-A78C-2DAA-196AAE542BDA}"/>
          </ac:spMkLst>
        </pc:spChg>
      </pc:sldChg>
      <pc:sldChg chg="add replId">
        <pc:chgData name="Jannatul Naeema" userId="S::jannatul.naeema@ucalgary.ca::34aab843-33f7-4f04-8fb2-d83b3cd236b5" providerId="AD" clId="Web-{35FEAC73-4B32-4A44-86F1-E714E3FD1D85}" dt="2023-08-20T21:25:15.440" v="143"/>
        <pc:sldMkLst>
          <pc:docMk/>
          <pc:sldMk cId="3551511858" sldId="324"/>
        </pc:sldMkLst>
      </pc:sldChg>
    </pc:docChg>
  </pc:docChgLst>
  <pc:docChgLst>
    <pc:chgData name="Jannatul Naeema" userId="S::jannatul.naeema@ucalgary.ca::34aab843-33f7-4f04-8fb2-d83b3cd236b5" providerId="AD" clId="Web-{886B8FD7-8596-46D5-A8D9-EC77B56650F7}"/>
    <pc:docChg chg="modSld">
      <pc:chgData name="Jannatul Naeema" userId="S::jannatul.naeema@ucalgary.ca::34aab843-33f7-4f04-8fb2-d83b3cd236b5" providerId="AD" clId="Web-{886B8FD7-8596-46D5-A8D9-EC77B56650F7}" dt="2023-08-20T22:36:55.059" v="7"/>
      <pc:docMkLst>
        <pc:docMk/>
      </pc:docMkLst>
      <pc:sldChg chg="modSp">
        <pc:chgData name="Jannatul Naeema" userId="S::jannatul.naeema@ucalgary.ca::34aab843-33f7-4f04-8fb2-d83b3cd236b5" providerId="AD" clId="Web-{886B8FD7-8596-46D5-A8D9-EC77B56650F7}" dt="2023-08-20T22:22:53.343" v="1" actId="20577"/>
        <pc:sldMkLst>
          <pc:docMk/>
          <pc:sldMk cId="505553350" sldId="282"/>
        </pc:sldMkLst>
        <pc:spChg chg="mod">
          <ac:chgData name="Jannatul Naeema" userId="S::jannatul.naeema@ucalgary.ca::34aab843-33f7-4f04-8fb2-d83b3cd236b5" providerId="AD" clId="Web-{886B8FD7-8596-46D5-A8D9-EC77B56650F7}" dt="2023-08-20T22:22:53.343" v="1" actId="20577"/>
          <ac:spMkLst>
            <pc:docMk/>
            <pc:sldMk cId="505553350" sldId="282"/>
            <ac:spMk id="6" creationId="{926B36D9-268F-F8A6-E33D-60D08C24782B}"/>
          </ac:spMkLst>
        </pc:spChg>
      </pc:sldChg>
      <pc:sldChg chg="addSp delSp modSp mod modClrScheme chgLayout">
        <pc:chgData name="Jannatul Naeema" userId="S::jannatul.naeema@ucalgary.ca::34aab843-33f7-4f04-8fb2-d83b3cd236b5" providerId="AD" clId="Web-{886B8FD7-8596-46D5-A8D9-EC77B56650F7}" dt="2023-08-20T22:36:55.059" v="7"/>
        <pc:sldMkLst>
          <pc:docMk/>
          <pc:sldMk cId="3660611993" sldId="294"/>
        </pc:sldMkLst>
        <pc:spChg chg="mod ord">
          <ac:chgData name="Jannatul Naeema" userId="S::jannatul.naeema@ucalgary.ca::34aab843-33f7-4f04-8fb2-d83b3cd236b5" providerId="AD" clId="Web-{886B8FD7-8596-46D5-A8D9-EC77B56650F7}" dt="2023-08-20T22:33:54.807" v="5"/>
          <ac:spMkLst>
            <pc:docMk/>
            <pc:sldMk cId="3660611993" sldId="294"/>
            <ac:spMk id="5" creationId="{2642017D-B420-A78C-2DAA-196AAE542BDA}"/>
          </ac:spMkLst>
        </pc:spChg>
        <pc:spChg chg="add del mod ord">
          <ac:chgData name="Jannatul Naeema" userId="S::jannatul.naeema@ucalgary.ca::34aab843-33f7-4f04-8fb2-d83b3cd236b5" providerId="AD" clId="Web-{886B8FD7-8596-46D5-A8D9-EC77B56650F7}" dt="2023-08-20T22:36:55.059" v="7"/>
          <ac:spMkLst>
            <pc:docMk/>
            <pc:sldMk cId="3660611993" sldId="294"/>
            <ac:spMk id="6" creationId="{24A80C8B-F4E6-84BC-04BB-C57B4EC253A8}"/>
          </ac:spMkLst>
        </pc:spChg>
        <pc:spChg chg="add mod ord">
          <ac:chgData name="Jannatul Naeema" userId="S::jannatul.naeema@ucalgary.ca::34aab843-33f7-4f04-8fb2-d83b3cd236b5" providerId="AD" clId="Web-{886B8FD7-8596-46D5-A8D9-EC77B56650F7}" dt="2023-08-20T22:33:54.807" v="5"/>
          <ac:spMkLst>
            <pc:docMk/>
            <pc:sldMk cId="3660611993" sldId="294"/>
            <ac:spMk id="7" creationId="{A7C00E47-9F70-BA04-4FB8-C8C6E0ACE4DB}"/>
          </ac:spMkLst>
        </pc:spChg>
        <pc:picChg chg="mod">
          <ac:chgData name="Jannatul Naeema" userId="S::jannatul.naeema@ucalgary.ca::34aab843-33f7-4f04-8fb2-d83b3cd236b5" providerId="AD" clId="Web-{886B8FD7-8596-46D5-A8D9-EC77B56650F7}" dt="2023-08-20T22:31:12.132" v="4"/>
          <ac:picMkLst>
            <pc:docMk/>
            <pc:sldMk cId="3660611993" sldId="294"/>
            <ac:picMk id="4" creationId="{666D2212-6E8C-9753-7F79-A41F3385F3D4}"/>
          </ac:picMkLst>
        </pc:picChg>
        <pc:picChg chg="mod">
          <ac:chgData name="Jannatul Naeema" userId="S::jannatul.naeema@ucalgary.ca::34aab843-33f7-4f04-8fb2-d83b3cd236b5" providerId="AD" clId="Web-{886B8FD7-8596-46D5-A8D9-EC77B56650F7}" dt="2023-08-20T22:29:52.459" v="3" actId="1076"/>
          <ac:picMkLst>
            <pc:docMk/>
            <pc:sldMk cId="3660611993" sldId="294"/>
            <ac:picMk id="8" creationId="{A87AB9AA-9130-16C3-1D2F-767E5CEFEDCE}"/>
          </ac:picMkLst>
        </pc:picChg>
        <pc:picChg chg="add del mod ord">
          <ac:chgData name="Jannatul Naeema" userId="S::jannatul.naeema@ucalgary.ca::34aab843-33f7-4f04-8fb2-d83b3cd236b5" providerId="AD" clId="Web-{886B8FD7-8596-46D5-A8D9-EC77B56650F7}" dt="2023-08-20T22:36:55.059" v="7"/>
          <ac:picMkLst>
            <pc:docMk/>
            <pc:sldMk cId="3660611993" sldId="294"/>
            <ac:picMk id="12" creationId="{F51FD9BB-4887-8588-29D7-A797C4665563}"/>
          </ac:picMkLst>
        </pc:picChg>
      </pc:sldChg>
    </pc:docChg>
  </pc:docChgLst>
  <pc:docChgLst>
    <pc:chgData name="Md Sajid" userId="S::md.sajid1@ucalgary.ca::19f3a6ec-983a-41d6-961b-3d36c1c559c2" providerId="AD" clId="Web-{783918F4-C3C5-40A3-B816-DA61B272E881}"/>
    <pc:docChg chg="modSld">
      <pc:chgData name="Md Sajid" userId="S::md.sajid1@ucalgary.ca::19f3a6ec-983a-41d6-961b-3d36c1c559c2" providerId="AD" clId="Web-{783918F4-C3C5-40A3-B816-DA61B272E881}" dt="2023-08-21T10:21:45.214" v="155" actId="20577"/>
      <pc:docMkLst>
        <pc:docMk/>
      </pc:docMkLst>
      <pc:sldChg chg="addSp delSp modSp mod setBg">
        <pc:chgData name="Md Sajid" userId="S::md.sajid1@ucalgary.ca::19f3a6ec-983a-41d6-961b-3d36c1c559c2" providerId="AD" clId="Web-{783918F4-C3C5-40A3-B816-DA61B272E881}" dt="2023-08-21T10:21:45.214" v="155" actId="20577"/>
        <pc:sldMkLst>
          <pc:docMk/>
          <pc:sldMk cId="3883098918" sldId="280"/>
        </pc:sldMkLst>
        <pc:spChg chg="mod">
          <ac:chgData name="Md Sajid" userId="S::md.sajid1@ucalgary.ca::19f3a6ec-983a-41d6-961b-3d36c1c559c2" providerId="AD" clId="Web-{783918F4-C3C5-40A3-B816-DA61B272E881}" dt="2023-08-21T10:01:44.005" v="83"/>
          <ac:spMkLst>
            <pc:docMk/>
            <pc:sldMk cId="3883098918" sldId="280"/>
            <ac:spMk id="5" creationId="{2642017D-B420-A78C-2DAA-196AAE542BDA}"/>
          </ac:spMkLst>
        </pc:spChg>
        <pc:spChg chg="mod">
          <ac:chgData name="Md Sajid" userId="S::md.sajid1@ucalgary.ca::19f3a6ec-983a-41d6-961b-3d36c1c559c2" providerId="AD" clId="Web-{783918F4-C3C5-40A3-B816-DA61B272E881}" dt="2023-08-21T10:21:45.214" v="155" actId="20577"/>
          <ac:spMkLst>
            <pc:docMk/>
            <pc:sldMk cId="3883098918" sldId="280"/>
            <ac:spMk id="6" creationId="{926B36D9-268F-F8A6-E33D-60D08C24782B}"/>
          </ac:spMkLst>
        </pc:spChg>
        <pc:spChg chg="add del">
          <ac:chgData name="Md Sajid" userId="S::md.sajid1@ucalgary.ca::19f3a6ec-983a-41d6-961b-3d36c1c559c2" providerId="AD" clId="Web-{783918F4-C3C5-40A3-B816-DA61B272E881}" dt="2023-08-21T10:00:09.926" v="66"/>
          <ac:spMkLst>
            <pc:docMk/>
            <pc:sldMk cId="3883098918" sldId="280"/>
            <ac:spMk id="12" creationId="{0E3596DD-156A-473E-9BB3-C6A29F7574E9}"/>
          </ac:spMkLst>
        </pc:spChg>
        <pc:spChg chg="add del">
          <ac:chgData name="Md Sajid" userId="S::md.sajid1@ucalgary.ca::19f3a6ec-983a-41d6-961b-3d36c1c559c2" providerId="AD" clId="Web-{783918F4-C3C5-40A3-B816-DA61B272E881}" dt="2023-08-21T10:00:09.926" v="66"/>
          <ac:spMkLst>
            <pc:docMk/>
            <pc:sldMk cId="3883098918" sldId="280"/>
            <ac:spMk id="14" creationId="{2C46C4D6-C474-4E92-B52E-944C1118F7B6}"/>
          </ac:spMkLst>
        </pc:spChg>
        <pc:spChg chg="add del">
          <ac:chgData name="Md Sajid" userId="S::md.sajid1@ucalgary.ca::19f3a6ec-983a-41d6-961b-3d36c1c559c2" providerId="AD" clId="Web-{783918F4-C3C5-40A3-B816-DA61B272E881}" dt="2023-08-21T10:00:12.410" v="68"/>
          <ac:spMkLst>
            <pc:docMk/>
            <pc:sldMk cId="3883098918" sldId="280"/>
            <ac:spMk id="16" creationId="{F13C74B1-5B17-4795-BED0-7140497B445A}"/>
          </ac:spMkLst>
        </pc:spChg>
        <pc:spChg chg="add del">
          <ac:chgData name="Md Sajid" userId="S::md.sajid1@ucalgary.ca::19f3a6ec-983a-41d6-961b-3d36c1c559c2" providerId="AD" clId="Web-{783918F4-C3C5-40A3-B816-DA61B272E881}" dt="2023-08-21T10:00:12.410" v="68"/>
          <ac:spMkLst>
            <pc:docMk/>
            <pc:sldMk cId="3883098918" sldId="280"/>
            <ac:spMk id="17" creationId="{D4974D33-8DC5-464E-8C6D-BE58F0669C17}"/>
          </ac:spMkLst>
        </pc:spChg>
        <pc:spChg chg="add del">
          <ac:chgData name="Md Sajid" userId="S::md.sajid1@ucalgary.ca::19f3a6ec-983a-41d6-961b-3d36c1c559c2" providerId="AD" clId="Web-{783918F4-C3C5-40A3-B816-DA61B272E881}" dt="2023-08-21T10:01:44.005" v="83"/>
          <ac:spMkLst>
            <pc:docMk/>
            <pc:sldMk cId="3883098918" sldId="280"/>
            <ac:spMk id="19" creationId="{0E3596DD-156A-473E-9BB3-C6A29F7574E9}"/>
          </ac:spMkLst>
        </pc:spChg>
        <pc:spChg chg="add del">
          <ac:chgData name="Md Sajid" userId="S::md.sajid1@ucalgary.ca::19f3a6ec-983a-41d6-961b-3d36c1c559c2" providerId="AD" clId="Web-{783918F4-C3C5-40A3-B816-DA61B272E881}" dt="2023-08-21T10:01:44.005" v="83"/>
          <ac:spMkLst>
            <pc:docMk/>
            <pc:sldMk cId="3883098918" sldId="280"/>
            <ac:spMk id="20" creationId="{2C46C4D6-C474-4E92-B52E-944C1118F7B6}"/>
          </ac:spMkLst>
        </pc:spChg>
        <pc:spChg chg="add del">
          <ac:chgData name="Md Sajid" userId="S::md.sajid1@ucalgary.ca::19f3a6ec-983a-41d6-961b-3d36c1c559c2" providerId="AD" clId="Web-{783918F4-C3C5-40A3-B816-DA61B272E881}" dt="2023-08-21T10:01:44.005" v="83"/>
          <ac:spMkLst>
            <pc:docMk/>
            <pc:sldMk cId="3883098918" sldId="280"/>
            <ac:spMk id="25" creationId="{04812C46-200A-4DEB-A05E-3ED6C68C2387}"/>
          </ac:spMkLst>
        </pc:spChg>
        <pc:spChg chg="add del">
          <ac:chgData name="Md Sajid" userId="S::md.sajid1@ucalgary.ca::19f3a6ec-983a-41d6-961b-3d36c1c559c2" providerId="AD" clId="Web-{783918F4-C3C5-40A3-B816-DA61B272E881}" dt="2023-08-21T10:01:44.005" v="83"/>
          <ac:spMkLst>
            <pc:docMk/>
            <pc:sldMk cId="3883098918" sldId="280"/>
            <ac:spMk id="27" creationId="{D1EA859B-E555-4109-94F3-6700E046E008}"/>
          </ac:spMkLst>
        </pc:spChg>
        <pc:picChg chg="del mod">
          <ac:chgData name="Md Sajid" userId="S::md.sajid1@ucalgary.ca::19f3a6ec-983a-41d6-961b-3d36c1c559c2" providerId="AD" clId="Web-{783918F4-C3C5-40A3-B816-DA61B272E881}" dt="2023-08-21T09:56:53.581" v="62"/>
          <ac:picMkLst>
            <pc:docMk/>
            <pc:sldMk cId="3883098918" sldId="280"/>
            <ac:picMk id="2" creationId="{5D372B7F-3121-E525-155D-B8E9AF1342EE}"/>
          </ac:picMkLst>
        </pc:picChg>
        <pc:picChg chg="add del mod">
          <ac:chgData name="Md Sajid" userId="S::md.sajid1@ucalgary.ca::19f3a6ec-983a-41d6-961b-3d36c1c559c2" providerId="AD" clId="Web-{783918F4-C3C5-40A3-B816-DA61B272E881}" dt="2023-08-21T09:54:47.518" v="61"/>
          <ac:picMkLst>
            <pc:docMk/>
            <pc:sldMk cId="3883098918" sldId="280"/>
            <ac:picMk id="3" creationId="{8B44FBF4-6825-9F92-C618-E3D75D04FFBE}"/>
          </ac:picMkLst>
        </pc:picChg>
        <pc:picChg chg="del">
          <ac:chgData name="Md Sajid" userId="S::md.sajid1@ucalgary.ca::19f3a6ec-983a-41d6-961b-3d36c1c559c2" providerId="AD" clId="Web-{783918F4-C3C5-40A3-B816-DA61B272E881}" dt="2023-08-21T09:59:24.019" v="63"/>
          <ac:picMkLst>
            <pc:docMk/>
            <pc:sldMk cId="3883098918" sldId="280"/>
            <ac:picMk id="4" creationId="{666D2212-6E8C-9753-7F79-A41F3385F3D4}"/>
          </ac:picMkLst>
        </pc:picChg>
        <pc:picChg chg="add mod ord">
          <ac:chgData name="Md Sajid" userId="S::md.sajid1@ucalgary.ca::19f3a6ec-983a-41d6-961b-3d36c1c559c2" providerId="AD" clId="Web-{783918F4-C3C5-40A3-B816-DA61B272E881}" dt="2023-08-21T10:02:17.224" v="86" actId="14100"/>
          <ac:picMkLst>
            <pc:docMk/>
            <pc:sldMk cId="3883098918" sldId="280"/>
            <ac:picMk id="7" creationId="{21705E8C-3234-BDB3-743E-420762C951E2}"/>
          </ac:picMkLst>
        </pc:picChg>
      </pc:sldChg>
    </pc:docChg>
  </pc:docChgLst>
  <pc:docChgLst>
    <pc:chgData name="Jannatul Naeema" userId="S::jannatul.naeema@ucalgary.ca::34aab843-33f7-4f04-8fb2-d83b3cd236b5" providerId="AD" clId="Web-{698A56D7-31B4-4348-9CB6-684C5BD75DF2}"/>
    <pc:docChg chg="modSld sldOrd">
      <pc:chgData name="Jannatul Naeema" userId="S::jannatul.naeema@ucalgary.ca::34aab843-33f7-4f04-8fb2-d83b3cd236b5" providerId="AD" clId="Web-{698A56D7-31B4-4348-9CB6-684C5BD75DF2}" dt="2023-08-20T21:59:20.693" v="20"/>
      <pc:docMkLst>
        <pc:docMk/>
      </pc:docMkLst>
      <pc:sldChg chg="modSp ord">
        <pc:chgData name="Jannatul Naeema" userId="S::jannatul.naeema@ucalgary.ca::34aab843-33f7-4f04-8fb2-d83b3cd236b5" providerId="AD" clId="Web-{698A56D7-31B4-4348-9CB6-684C5BD75DF2}" dt="2023-08-20T21:59:20.693" v="20"/>
        <pc:sldMkLst>
          <pc:docMk/>
          <pc:sldMk cId="2949408593" sldId="298"/>
        </pc:sldMkLst>
        <pc:graphicFrameChg chg="mod modGraphic">
          <ac:chgData name="Jannatul Naeema" userId="S::jannatul.naeema@ucalgary.ca::34aab843-33f7-4f04-8fb2-d83b3cd236b5" providerId="AD" clId="Web-{698A56D7-31B4-4348-9CB6-684C5BD75DF2}" dt="2023-08-20T21:59:20.693" v="20"/>
          <ac:graphicFrameMkLst>
            <pc:docMk/>
            <pc:sldMk cId="2949408593" sldId="298"/>
            <ac:graphicFrameMk id="3" creationId="{34597F99-4735-70DF-288A-B49EF2642FF4}"/>
          </ac:graphicFrameMkLst>
        </pc:graphicFrameChg>
      </pc:sldChg>
      <pc:sldChg chg="modSp">
        <pc:chgData name="Jannatul Naeema" userId="S::jannatul.naeema@ucalgary.ca::34aab843-33f7-4f04-8fb2-d83b3cd236b5" providerId="AD" clId="Web-{698A56D7-31B4-4348-9CB6-684C5BD75DF2}" dt="2023-08-20T21:57:40.333" v="6" actId="14100"/>
        <pc:sldMkLst>
          <pc:docMk/>
          <pc:sldMk cId="320232054" sldId="304"/>
        </pc:sldMkLst>
        <pc:spChg chg="mod">
          <ac:chgData name="Jannatul Naeema" userId="S::jannatul.naeema@ucalgary.ca::34aab843-33f7-4f04-8fb2-d83b3cd236b5" providerId="AD" clId="Web-{698A56D7-31B4-4348-9CB6-684C5BD75DF2}" dt="2023-08-20T21:57:40.333" v="6" actId="14100"/>
          <ac:spMkLst>
            <pc:docMk/>
            <pc:sldMk cId="320232054" sldId="304"/>
            <ac:spMk id="6" creationId="{926B36D9-268F-F8A6-E33D-60D08C24782B}"/>
          </ac:spMkLst>
        </pc:spChg>
      </pc:sldChg>
    </pc:docChg>
  </pc:docChgLst>
  <pc:docChgLst>
    <pc:chgData name="Jannatul Naeema" userId="S::jannatul.naeema@ucalgary.ca::34aab843-33f7-4f04-8fb2-d83b3cd236b5" providerId="AD" clId="Web-{35CADE65-C90F-4C37-AD3A-672B01BE0B32}"/>
    <pc:docChg chg="addSld delSld modSld addMainMaster delMainMaster">
      <pc:chgData name="Jannatul Naeema" userId="S::jannatul.naeema@ucalgary.ca::34aab843-33f7-4f04-8fb2-d83b3cd236b5" providerId="AD" clId="Web-{35CADE65-C90F-4C37-AD3A-672B01BE0B32}" dt="2023-08-16T20:30:57.689" v="239" actId="20577"/>
      <pc:docMkLst>
        <pc:docMk/>
      </pc:docMkLst>
      <pc:sldChg chg="addSp delSp modSp mod setBg modClrScheme delDesignElem chgLayout">
        <pc:chgData name="Jannatul Naeema" userId="S::jannatul.naeema@ucalgary.ca::34aab843-33f7-4f04-8fb2-d83b3cd236b5" providerId="AD" clId="Web-{35CADE65-C90F-4C37-AD3A-672B01BE0B32}" dt="2023-08-16T20:20:00.227" v="123" actId="1076"/>
        <pc:sldMkLst>
          <pc:docMk/>
          <pc:sldMk cId="2932335714" sldId="258"/>
        </pc:sldMkLst>
        <pc:spChg chg="mod ord">
          <ac:chgData name="Jannatul Naeema" userId="S::jannatul.naeema@ucalgary.ca::34aab843-33f7-4f04-8fb2-d83b3cd236b5" providerId="AD" clId="Web-{35CADE65-C90F-4C37-AD3A-672B01BE0B32}" dt="2023-08-16T20:19:32.336" v="118" actId="1076"/>
          <ac:spMkLst>
            <pc:docMk/>
            <pc:sldMk cId="2932335714" sldId="258"/>
            <ac:spMk id="2" creationId="{47868EFF-26B8-4FD1-BFC6-B6CD1DDA2108}"/>
          </ac:spMkLst>
        </pc:spChg>
        <pc:spChg chg="mod ord">
          <ac:chgData name="Jannatul Naeema" userId="S::jannatul.naeema@ucalgary.ca::34aab843-33f7-4f04-8fb2-d83b3cd236b5" providerId="AD" clId="Web-{35CADE65-C90F-4C37-AD3A-672B01BE0B32}" dt="2023-08-16T20:20:00.227" v="123" actId="1076"/>
          <ac:spMkLst>
            <pc:docMk/>
            <pc:sldMk cId="2932335714" sldId="258"/>
            <ac:spMk id="3" creationId="{F8AEB6E2-BE6D-9982-DCD9-3955A34D6192}"/>
          </ac:spMkLst>
        </pc:spChg>
        <pc:spChg chg="add mod">
          <ac:chgData name="Jannatul Naeema" userId="S::jannatul.naeema@ucalgary.ca::34aab843-33f7-4f04-8fb2-d83b3cd236b5" providerId="AD" clId="Web-{35CADE65-C90F-4C37-AD3A-672B01BE0B32}" dt="2023-08-16T20:19:36.961" v="119" actId="1076"/>
          <ac:spMkLst>
            <pc:docMk/>
            <pc:sldMk cId="2932335714" sldId="258"/>
            <ac:spMk id="6" creationId="{3319E639-C525-8E18-ED2F-82F84C86F03D}"/>
          </ac:spMkLst>
        </pc:spChg>
        <pc:spChg chg="add del mod">
          <ac:chgData name="Jannatul Naeema" userId="S::jannatul.naeema@ucalgary.ca::34aab843-33f7-4f04-8fb2-d83b3cd236b5" providerId="AD" clId="Web-{35CADE65-C90F-4C37-AD3A-672B01BE0B32}" dt="2023-08-16T20:09:44.187" v="53"/>
          <ac:spMkLst>
            <pc:docMk/>
            <pc:sldMk cId="2932335714" sldId="258"/>
            <ac:spMk id="8" creationId="{8F451D79-D9C2-3D84-7C5F-EB386924072F}"/>
          </ac:spMkLst>
        </pc:spChg>
        <pc:spChg chg="add del mod">
          <ac:chgData name="Jannatul Naeema" userId="S::jannatul.naeema@ucalgary.ca::34aab843-33f7-4f04-8fb2-d83b3cd236b5" providerId="AD" clId="Web-{35CADE65-C90F-4C37-AD3A-672B01BE0B32}" dt="2023-08-16T20:12:24.001" v="64"/>
          <ac:spMkLst>
            <pc:docMk/>
            <pc:sldMk cId="2932335714" sldId="258"/>
            <ac:spMk id="11" creationId="{2E54429F-BC6D-1DEA-D1C6-FAD3A3AE00A4}"/>
          </ac:spMkLst>
        </pc:spChg>
        <pc:spChg chg="add">
          <ac:chgData name="Jannatul Naeema" userId="S::jannatul.naeema@ucalgary.ca::34aab843-33f7-4f04-8fb2-d83b3cd236b5" providerId="AD" clId="Web-{35CADE65-C90F-4C37-AD3A-672B01BE0B32}" dt="2023-08-16T20:15:02.191" v="77"/>
          <ac:spMkLst>
            <pc:docMk/>
            <pc:sldMk cId="2932335714" sldId="258"/>
            <ac:spMk id="12" creationId="{21AC6A30-4F22-4C0F-B278-19C5B8A80C55}"/>
          </ac:spMkLst>
        </pc:spChg>
        <pc:spChg chg="add">
          <ac:chgData name="Jannatul Naeema" userId="S::jannatul.naeema@ucalgary.ca::34aab843-33f7-4f04-8fb2-d83b3cd236b5" providerId="AD" clId="Web-{35CADE65-C90F-4C37-AD3A-672B01BE0B32}" dt="2023-08-16T20:15:02.191" v="77"/>
          <ac:spMkLst>
            <pc:docMk/>
            <pc:sldMk cId="2932335714" sldId="258"/>
            <ac:spMk id="14" creationId="{BB4335AD-65B1-44E4-90AF-264024FE4BD2}"/>
          </ac:spMkLst>
        </pc:spChg>
        <pc:spChg chg="add del">
          <ac:chgData name="Jannatul Naeema" userId="S::jannatul.naeema@ucalgary.ca::34aab843-33f7-4f04-8fb2-d83b3cd236b5" providerId="AD" clId="Web-{35CADE65-C90F-4C37-AD3A-672B01BE0B32}" dt="2023-08-16T20:12:35.611" v="66"/>
          <ac:spMkLst>
            <pc:docMk/>
            <pc:sldMk cId="2932335714" sldId="258"/>
            <ac:spMk id="27" creationId="{2172A0AC-3DCE-4672-BCAF-28FEF91F6020}"/>
          </ac:spMkLst>
        </pc:spChg>
        <pc:spChg chg="add del">
          <ac:chgData name="Jannatul Naeema" userId="S::jannatul.naeema@ucalgary.ca::34aab843-33f7-4f04-8fb2-d83b3cd236b5" providerId="AD" clId="Web-{35CADE65-C90F-4C37-AD3A-672B01BE0B32}" dt="2023-08-16T20:12:35.611" v="66"/>
          <ac:spMkLst>
            <pc:docMk/>
            <pc:sldMk cId="2932335714" sldId="258"/>
            <ac:spMk id="31" creationId="{AE6F1C77-EDC9-4C5F-8C1C-62DD46BDA3C3}"/>
          </ac:spMkLst>
        </pc:spChg>
        <pc:spChg chg="add del">
          <ac:chgData name="Jannatul Naeema" userId="S::jannatul.naeema@ucalgary.ca::34aab843-33f7-4f04-8fb2-d83b3cd236b5" providerId="AD" clId="Web-{35CADE65-C90F-4C37-AD3A-672B01BE0B32}" dt="2023-08-16T20:10:19.171" v="57"/>
          <ac:spMkLst>
            <pc:docMk/>
            <pc:sldMk cId="2932335714" sldId="258"/>
            <ac:spMk id="37" creationId="{FA69AAE0-49D5-4C8B-8BA2-55898C00E05E}"/>
          </ac:spMkLst>
        </pc:spChg>
        <pc:picChg chg="del mod">
          <ac:chgData name="Jannatul Naeema" userId="S::jannatul.naeema@ucalgary.ca::34aab843-33f7-4f04-8fb2-d83b3cd236b5" providerId="AD" clId="Web-{35CADE65-C90F-4C37-AD3A-672B01BE0B32}" dt="2023-08-16T20:10:01.593" v="55"/>
          <ac:picMkLst>
            <pc:docMk/>
            <pc:sldMk cId="2932335714" sldId="258"/>
            <ac:picMk id="4" creationId="{1DD0CF22-D722-2DA1-1AEA-D6034291C072}"/>
          </ac:picMkLst>
        </pc:picChg>
        <pc:picChg chg="del mod">
          <ac:chgData name="Jannatul Naeema" userId="S::jannatul.naeema@ucalgary.ca::34aab843-33f7-4f04-8fb2-d83b3cd236b5" providerId="AD" clId="Web-{35CADE65-C90F-4C37-AD3A-672B01BE0B32}" dt="2023-08-16T20:08:22.045" v="44"/>
          <ac:picMkLst>
            <pc:docMk/>
            <pc:sldMk cId="2932335714" sldId="258"/>
            <ac:picMk id="5" creationId="{E8565784-0410-AF09-BFD5-784289ACAE82}"/>
          </ac:picMkLst>
        </pc:picChg>
        <pc:picChg chg="add del mod">
          <ac:chgData name="Jannatul Naeema" userId="S::jannatul.naeema@ucalgary.ca::34aab843-33f7-4f04-8fb2-d83b3cd236b5" providerId="AD" clId="Web-{35CADE65-C90F-4C37-AD3A-672B01BE0B32}" dt="2023-08-16T20:09:44.187" v="54"/>
          <ac:picMkLst>
            <pc:docMk/>
            <pc:sldMk cId="2932335714" sldId="258"/>
            <ac:picMk id="7" creationId="{62CE15A3-A220-ED35-B982-7AA9D9CB7482}"/>
          </ac:picMkLst>
        </pc:picChg>
        <pc:picChg chg="add mod">
          <ac:chgData name="Jannatul Naeema" userId="S::jannatul.naeema@ucalgary.ca::34aab843-33f7-4f04-8fb2-d83b3cd236b5" providerId="AD" clId="Web-{35CADE65-C90F-4C37-AD3A-672B01BE0B32}" dt="2023-08-16T20:18:40.647" v="111" actId="14100"/>
          <ac:picMkLst>
            <pc:docMk/>
            <pc:sldMk cId="2932335714" sldId="258"/>
            <ac:picMk id="9" creationId="{5670D293-35E6-D7D6-A0E9-49339CB8B082}"/>
          </ac:picMkLst>
        </pc:picChg>
        <pc:picChg chg="add del mod">
          <ac:chgData name="Jannatul Naeema" userId="S::jannatul.naeema@ucalgary.ca::34aab843-33f7-4f04-8fb2-d83b3cd236b5" providerId="AD" clId="Web-{35CADE65-C90F-4C37-AD3A-672B01BE0B32}" dt="2023-08-16T20:12:24.001" v="65"/>
          <ac:picMkLst>
            <pc:docMk/>
            <pc:sldMk cId="2932335714" sldId="258"/>
            <ac:picMk id="10" creationId="{918441A2-CBBA-F41E-B2D1-065C07926707}"/>
          </ac:picMkLst>
        </pc:picChg>
        <pc:picChg chg="add del mod">
          <ac:chgData name="Jannatul Naeema" userId="S::jannatul.naeema@ucalgary.ca::34aab843-33f7-4f04-8fb2-d83b3cd236b5" providerId="AD" clId="Web-{35CADE65-C90F-4C37-AD3A-672B01BE0B32}" dt="2023-08-16T20:14:15.222" v="72"/>
          <ac:picMkLst>
            <pc:docMk/>
            <pc:sldMk cId="2932335714" sldId="258"/>
            <ac:picMk id="13" creationId="{E77B7A8B-2002-70F0-0205-01F74E7FD79A}"/>
          </ac:picMkLst>
        </pc:picChg>
        <pc:picChg chg="add mod">
          <ac:chgData name="Jannatul Naeema" userId="S::jannatul.naeema@ucalgary.ca::34aab843-33f7-4f04-8fb2-d83b3cd236b5" providerId="AD" clId="Web-{35CADE65-C90F-4C37-AD3A-672B01BE0B32}" dt="2023-08-16T20:19:40.726" v="120" actId="1076"/>
          <ac:picMkLst>
            <pc:docMk/>
            <pc:sldMk cId="2932335714" sldId="258"/>
            <ac:picMk id="15" creationId="{3C39B8C5-2528-4AE0-26F1-53CF15E3FF04}"/>
          </ac:picMkLst>
        </pc:picChg>
        <pc:picChg chg="add del">
          <ac:chgData name="Jannatul Naeema" userId="S::jannatul.naeema@ucalgary.ca::34aab843-33f7-4f04-8fb2-d83b3cd236b5" providerId="AD" clId="Web-{35CADE65-C90F-4C37-AD3A-672B01BE0B32}" dt="2023-08-16T20:10:19.171" v="57"/>
          <ac:picMkLst>
            <pc:docMk/>
            <pc:sldMk cId="2932335714" sldId="258"/>
            <ac:picMk id="33" creationId="{93ECEE4C-CCCD-2496-DE78-71D28128AE15}"/>
          </ac:picMkLst>
        </pc:picChg>
      </pc:sldChg>
      <pc:sldChg chg="delSp mod modClrScheme delDesignElem chgLayout">
        <pc:chgData name="Jannatul Naeema" userId="S::jannatul.naeema@ucalgary.ca::34aab843-33f7-4f04-8fb2-d83b3cd236b5" providerId="AD" clId="Web-{35CADE65-C90F-4C37-AD3A-672B01BE0B32}" dt="2023-08-16T20:14:53.925" v="76"/>
        <pc:sldMkLst>
          <pc:docMk/>
          <pc:sldMk cId="1802673550" sldId="261"/>
        </pc:sldMkLst>
        <pc:spChg chg="del">
          <ac:chgData name="Jannatul Naeema" userId="S::jannatul.naeema@ucalgary.ca::34aab843-33f7-4f04-8fb2-d83b3cd236b5" providerId="AD" clId="Web-{35CADE65-C90F-4C37-AD3A-672B01BE0B32}" dt="2023-08-16T20:12:35.611" v="66"/>
          <ac:spMkLst>
            <pc:docMk/>
            <pc:sldMk cId="1802673550" sldId="261"/>
            <ac:spMk id="7" creationId="{42A4FC2C-047E-45A5-965D-8E1E3BF09BC6}"/>
          </ac:spMkLst>
        </pc:spChg>
      </pc:sldChg>
      <pc:sldChg chg="mod modClrScheme chgLayout">
        <pc:chgData name="Jannatul Naeema" userId="S::jannatul.naeema@ucalgary.ca::34aab843-33f7-4f04-8fb2-d83b3cd236b5" providerId="AD" clId="Web-{35CADE65-C90F-4C37-AD3A-672B01BE0B32}" dt="2023-08-16T20:14:53.925" v="76"/>
        <pc:sldMkLst>
          <pc:docMk/>
          <pc:sldMk cId="1500403433" sldId="262"/>
        </pc:sldMkLst>
      </pc:sldChg>
      <pc:sldChg chg="modSp mod modClrScheme chgLayout">
        <pc:chgData name="Jannatul Naeema" userId="S::jannatul.naeema@ucalgary.ca::34aab843-33f7-4f04-8fb2-d83b3cd236b5" providerId="AD" clId="Web-{35CADE65-C90F-4C37-AD3A-672B01BE0B32}" dt="2023-08-16T20:21:55.072" v="149" actId="20577"/>
        <pc:sldMkLst>
          <pc:docMk/>
          <pc:sldMk cId="2341898142" sldId="263"/>
        </pc:sldMkLst>
        <pc:spChg chg="mod">
          <ac:chgData name="Jannatul Naeema" userId="S::jannatul.naeema@ucalgary.ca::34aab843-33f7-4f04-8fb2-d83b3cd236b5" providerId="AD" clId="Web-{35CADE65-C90F-4C37-AD3A-672B01BE0B32}" dt="2023-08-16T20:21:46.838" v="147" actId="20577"/>
          <ac:spMkLst>
            <pc:docMk/>
            <pc:sldMk cId="2341898142" sldId="263"/>
            <ac:spMk id="2" creationId="{A7816403-8E89-7EA8-BA69-A013DCDE2A9B}"/>
          </ac:spMkLst>
        </pc:spChg>
        <pc:spChg chg="mod">
          <ac:chgData name="Jannatul Naeema" userId="S::jannatul.naeema@ucalgary.ca::34aab843-33f7-4f04-8fb2-d83b3cd236b5" providerId="AD" clId="Web-{35CADE65-C90F-4C37-AD3A-672B01BE0B32}" dt="2023-08-16T20:21:55.072" v="149" actId="20577"/>
          <ac:spMkLst>
            <pc:docMk/>
            <pc:sldMk cId="2341898142" sldId="263"/>
            <ac:spMk id="3" creationId="{C44572FE-A94A-CAD9-3A50-69BDD44FDD1A}"/>
          </ac:spMkLst>
        </pc:spChg>
      </pc:sldChg>
      <pc:sldChg chg="modSp del mod modClrScheme chgLayout">
        <pc:chgData name="Jannatul Naeema" userId="S::jannatul.naeema@ucalgary.ca::34aab843-33f7-4f04-8fb2-d83b3cd236b5" providerId="AD" clId="Web-{35CADE65-C90F-4C37-AD3A-672B01BE0B32}" dt="2023-08-16T20:20:58.493" v="128"/>
        <pc:sldMkLst>
          <pc:docMk/>
          <pc:sldMk cId="1023254337" sldId="266"/>
        </pc:sldMkLst>
        <pc:spChg chg="mod ord">
          <ac:chgData name="Jannatul Naeema" userId="S::jannatul.naeema@ucalgary.ca::34aab843-33f7-4f04-8fb2-d83b3cd236b5" providerId="AD" clId="Web-{35CADE65-C90F-4C37-AD3A-672B01BE0B32}" dt="2023-08-16T20:14:53.925" v="76"/>
          <ac:spMkLst>
            <pc:docMk/>
            <pc:sldMk cId="1023254337" sldId="266"/>
            <ac:spMk id="2" creationId="{D20F50F3-0F8B-111B-8EB1-44128F21676D}"/>
          </ac:spMkLst>
        </pc:spChg>
        <pc:spChg chg="mod ord">
          <ac:chgData name="Jannatul Naeema" userId="S::jannatul.naeema@ucalgary.ca::34aab843-33f7-4f04-8fb2-d83b3cd236b5" providerId="AD" clId="Web-{35CADE65-C90F-4C37-AD3A-672B01BE0B32}" dt="2023-08-16T20:14:53.925" v="76"/>
          <ac:spMkLst>
            <pc:docMk/>
            <pc:sldMk cId="1023254337" sldId="266"/>
            <ac:spMk id="3" creationId="{BD7E842F-A24D-F161-2479-22A27D6021CF}"/>
          </ac:spMkLst>
        </pc:spChg>
        <pc:spChg chg="mod ord">
          <ac:chgData name="Jannatul Naeema" userId="S::jannatul.naeema@ucalgary.ca::34aab843-33f7-4f04-8fb2-d83b3cd236b5" providerId="AD" clId="Web-{35CADE65-C90F-4C37-AD3A-672B01BE0B32}" dt="2023-08-16T20:14:53.925" v="76"/>
          <ac:spMkLst>
            <pc:docMk/>
            <pc:sldMk cId="1023254337" sldId="266"/>
            <ac:spMk id="4" creationId="{AC14D2F2-6AAA-7AFB-2349-59E6A56FF423}"/>
          </ac:spMkLst>
        </pc:spChg>
      </pc:sldChg>
      <pc:sldChg chg="modSp del mod modClrScheme chgLayout">
        <pc:chgData name="Jannatul Naeema" userId="S::jannatul.naeema@ucalgary.ca::34aab843-33f7-4f04-8fb2-d83b3cd236b5" providerId="AD" clId="Web-{35CADE65-C90F-4C37-AD3A-672B01BE0B32}" dt="2023-08-16T20:21:11.009" v="131"/>
        <pc:sldMkLst>
          <pc:docMk/>
          <pc:sldMk cId="3949403270" sldId="267"/>
        </pc:sldMkLst>
        <pc:spChg chg="mod ord">
          <ac:chgData name="Jannatul Naeema" userId="S::jannatul.naeema@ucalgary.ca::34aab843-33f7-4f04-8fb2-d83b3cd236b5" providerId="AD" clId="Web-{35CADE65-C90F-4C37-AD3A-672B01BE0B32}" dt="2023-08-16T20:14:53.925" v="76"/>
          <ac:spMkLst>
            <pc:docMk/>
            <pc:sldMk cId="3949403270" sldId="267"/>
            <ac:spMk id="2" creationId="{52949069-B735-2DA1-6EC9-E415ACE1F276}"/>
          </ac:spMkLst>
        </pc:spChg>
        <pc:spChg chg="mod ord">
          <ac:chgData name="Jannatul Naeema" userId="S::jannatul.naeema@ucalgary.ca::34aab843-33f7-4f04-8fb2-d83b3cd236b5" providerId="AD" clId="Web-{35CADE65-C90F-4C37-AD3A-672B01BE0B32}" dt="2023-08-16T20:14:53.925" v="76"/>
          <ac:spMkLst>
            <pc:docMk/>
            <pc:sldMk cId="3949403270" sldId="267"/>
            <ac:spMk id="4" creationId="{7A96876E-A213-8A0D-6767-D269A2FECCFF}"/>
          </ac:spMkLst>
        </pc:spChg>
        <pc:graphicFrameChg chg="mod ord">
          <ac:chgData name="Jannatul Naeema" userId="S::jannatul.naeema@ucalgary.ca::34aab843-33f7-4f04-8fb2-d83b3cd236b5" providerId="AD" clId="Web-{35CADE65-C90F-4C37-AD3A-672B01BE0B32}" dt="2023-08-16T20:14:53.925" v="76"/>
          <ac:graphicFrameMkLst>
            <pc:docMk/>
            <pc:sldMk cId="3949403270" sldId="267"/>
            <ac:graphicFrameMk id="10" creationId="{89C2F1AD-798C-9785-67CE-0A5F75E03334}"/>
          </ac:graphicFrameMkLst>
        </pc:graphicFrameChg>
      </pc:sldChg>
      <pc:sldChg chg="modSp del mod modClrScheme chgLayout">
        <pc:chgData name="Jannatul Naeema" userId="S::jannatul.naeema@ucalgary.ca::34aab843-33f7-4f04-8fb2-d83b3cd236b5" providerId="AD" clId="Web-{35CADE65-C90F-4C37-AD3A-672B01BE0B32}" dt="2023-08-16T20:20:54.962" v="127"/>
        <pc:sldMkLst>
          <pc:docMk/>
          <pc:sldMk cId="977928247" sldId="268"/>
        </pc:sldMkLst>
        <pc:spChg chg="mod ord">
          <ac:chgData name="Jannatul Naeema" userId="S::jannatul.naeema@ucalgary.ca::34aab843-33f7-4f04-8fb2-d83b3cd236b5" providerId="AD" clId="Web-{35CADE65-C90F-4C37-AD3A-672B01BE0B32}" dt="2023-08-16T20:14:53.925" v="76"/>
          <ac:spMkLst>
            <pc:docMk/>
            <pc:sldMk cId="977928247" sldId="268"/>
            <ac:spMk id="2" creationId="{52949069-B735-2DA1-6EC9-E415ACE1F276}"/>
          </ac:spMkLst>
        </pc:spChg>
        <pc:spChg chg="mod ord">
          <ac:chgData name="Jannatul Naeema" userId="S::jannatul.naeema@ucalgary.ca::34aab843-33f7-4f04-8fb2-d83b3cd236b5" providerId="AD" clId="Web-{35CADE65-C90F-4C37-AD3A-672B01BE0B32}" dt="2023-08-16T20:14:53.925" v="76"/>
          <ac:spMkLst>
            <pc:docMk/>
            <pc:sldMk cId="977928247" sldId="268"/>
            <ac:spMk id="3" creationId="{F6A0675D-50BF-41C4-5B1F-D9BCBAE54E37}"/>
          </ac:spMkLst>
        </pc:spChg>
        <pc:spChg chg="mod ord">
          <ac:chgData name="Jannatul Naeema" userId="S::jannatul.naeema@ucalgary.ca::34aab843-33f7-4f04-8fb2-d83b3cd236b5" providerId="AD" clId="Web-{35CADE65-C90F-4C37-AD3A-672B01BE0B32}" dt="2023-08-16T20:14:53.925" v="76"/>
          <ac:spMkLst>
            <pc:docMk/>
            <pc:sldMk cId="977928247" sldId="268"/>
            <ac:spMk id="4" creationId="{7A96876E-A213-8A0D-6767-D269A2FECCFF}"/>
          </ac:spMkLst>
        </pc:spChg>
      </pc:sldChg>
      <pc:sldChg chg="modSp mod modClrScheme chgLayout">
        <pc:chgData name="Jannatul Naeema" userId="S::jannatul.naeema@ucalgary.ca::34aab843-33f7-4f04-8fb2-d83b3cd236b5" providerId="AD" clId="Web-{35CADE65-C90F-4C37-AD3A-672B01BE0B32}" dt="2023-08-16T20:14:53.925" v="76"/>
        <pc:sldMkLst>
          <pc:docMk/>
          <pc:sldMk cId="923647333" sldId="269"/>
        </pc:sldMkLst>
        <pc:spChg chg="mod ord">
          <ac:chgData name="Jannatul Naeema" userId="S::jannatul.naeema@ucalgary.ca::34aab843-33f7-4f04-8fb2-d83b3cd236b5" providerId="AD" clId="Web-{35CADE65-C90F-4C37-AD3A-672B01BE0B32}" dt="2023-08-16T20:14:53.925" v="76"/>
          <ac:spMkLst>
            <pc:docMk/>
            <pc:sldMk cId="923647333" sldId="269"/>
            <ac:spMk id="2" creationId="{D20F50F3-0F8B-111B-8EB1-44128F21676D}"/>
          </ac:spMkLst>
        </pc:spChg>
        <pc:spChg chg="mod ord">
          <ac:chgData name="Jannatul Naeema" userId="S::jannatul.naeema@ucalgary.ca::34aab843-33f7-4f04-8fb2-d83b3cd236b5" providerId="AD" clId="Web-{35CADE65-C90F-4C37-AD3A-672B01BE0B32}" dt="2023-08-16T20:14:53.925" v="76"/>
          <ac:spMkLst>
            <pc:docMk/>
            <pc:sldMk cId="923647333" sldId="269"/>
            <ac:spMk id="3" creationId="{BD7E842F-A24D-F161-2479-22A27D6021CF}"/>
          </ac:spMkLst>
        </pc:spChg>
        <pc:spChg chg="mod ord">
          <ac:chgData name="Jannatul Naeema" userId="S::jannatul.naeema@ucalgary.ca::34aab843-33f7-4f04-8fb2-d83b3cd236b5" providerId="AD" clId="Web-{35CADE65-C90F-4C37-AD3A-672B01BE0B32}" dt="2023-08-16T20:14:53.925" v="76"/>
          <ac:spMkLst>
            <pc:docMk/>
            <pc:sldMk cId="923647333" sldId="269"/>
            <ac:spMk id="4" creationId="{AC14D2F2-6AAA-7AFB-2349-59E6A56FF423}"/>
          </ac:spMkLst>
        </pc:spChg>
      </pc:sldChg>
      <pc:sldChg chg="modSp add replId">
        <pc:chgData name="Jannatul Naeema" userId="S::jannatul.naeema@ucalgary.ca::34aab843-33f7-4f04-8fb2-d83b3cd236b5" providerId="AD" clId="Web-{35CADE65-C90F-4C37-AD3A-672B01BE0B32}" dt="2023-08-16T20:22:16.385" v="155" actId="20577"/>
        <pc:sldMkLst>
          <pc:docMk/>
          <pc:sldMk cId="1190171090" sldId="270"/>
        </pc:sldMkLst>
        <pc:spChg chg="mod">
          <ac:chgData name="Jannatul Naeema" userId="S::jannatul.naeema@ucalgary.ca::34aab843-33f7-4f04-8fb2-d83b3cd236b5" providerId="AD" clId="Web-{35CADE65-C90F-4C37-AD3A-672B01BE0B32}" dt="2023-08-16T20:22:09.791" v="152" actId="20577"/>
          <ac:spMkLst>
            <pc:docMk/>
            <pc:sldMk cId="1190171090" sldId="270"/>
            <ac:spMk id="2" creationId="{A7816403-8E89-7EA8-BA69-A013DCDE2A9B}"/>
          </ac:spMkLst>
        </pc:spChg>
        <pc:spChg chg="mod">
          <ac:chgData name="Jannatul Naeema" userId="S::jannatul.naeema@ucalgary.ca::34aab843-33f7-4f04-8fb2-d83b3cd236b5" providerId="AD" clId="Web-{35CADE65-C90F-4C37-AD3A-672B01BE0B32}" dt="2023-08-16T20:22:16.385" v="155" actId="20577"/>
          <ac:spMkLst>
            <pc:docMk/>
            <pc:sldMk cId="1190171090" sldId="270"/>
            <ac:spMk id="3" creationId="{C44572FE-A94A-CAD9-3A50-69BDD44FDD1A}"/>
          </ac:spMkLst>
        </pc:spChg>
      </pc:sldChg>
      <pc:sldChg chg="modSp del mod modClrScheme chgLayout">
        <pc:chgData name="Jannatul Naeema" userId="S::jannatul.naeema@ucalgary.ca::34aab843-33f7-4f04-8fb2-d83b3cd236b5" providerId="AD" clId="Web-{35CADE65-C90F-4C37-AD3A-672B01BE0B32}" dt="2023-08-16T20:21:00.962" v="129"/>
        <pc:sldMkLst>
          <pc:docMk/>
          <pc:sldMk cId="2752081650" sldId="270"/>
        </pc:sldMkLst>
        <pc:spChg chg="mod ord">
          <ac:chgData name="Jannatul Naeema" userId="S::jannatul.naeema@ucalgary.ca::34aab843-33f7-4f04-8fb2-d83b3cd236b5" providerId="AD" clId="Web-{35CADE65-C90F-4C37-AD3A-672B01BE0B32}" dt="2023-08-16T20:20:31.258" v="126" actId="20577"/>
          <ac:spMkLst>
            <pc:docMk/>
            <pc:sldMk cId="2752081650" sldId="270"/>
            <ac:spMk id="2" creationId="{D20F50F3-0F8B-111B-8EB1-44128F21676D}"/>
          </ac:spMkLst>
        </pc:spChg>
        <pc:spChg chg="mod ord">
          <ac:chgData name="Jannatul Naeema" userId="S::jannatul.naeema@ucalgary.ca::34aab843-33f7-4f04-8fb2-d83b3cd236b5" providerId="AD" clId="Web-{35CADE65-C90F-4C37-AD3A-672B01BE0B32}" dt="2023-08-16T20:14:53.925" v="76"/>
          <ac:spMkLst>
            <pc:docMk/>
            <pc:sldMk cId="2752081650" sldId="270"/>
            <ac:spMk id="3" creationId="{BD7E842F-A24D-F161-2479-22A27D6021CF}"/>
          </ac:spMkLst>
        </pc:spChg>
        <pc:spChg chg="mod ord">
          <ac:chgData name="Jannatul Naeema" userId="S::jannatul.naeema@ucalgary.ca::34aab843-33f7-4f04-8fb2-d83b3cd236b5" providerId="AD" clId="Web-{35CADE65-C90F-4C37-AD3A-672B01BE0B32}" dt="2023-08-16T20:14:53.925" v="76"/>
          <ac:spMkLst>
            <pc:docMk/>
            <pc:sldMk cId="2752081650" sldId="270"/>
            <ac:spMk id="4" creationId="{AC14D2F2-6AAA-7AFB-2349-59E6A56FF423}"/>
          </ac:spMkLst>
        </pc:spChg>
        <pc:spChg chg="mod">
          <ac:chgData name="Jannatul Naeema" userId="S::jannatul.naeema@ucalgary.ca::34aab843-33f7-4f04-8fb2-d83b3cd236b5" providerId="AD" clId="Web-{35CADE65-C90F-4C37-AD3A-672B01BE0B32}" dt="2023-08-16T20:20:26.696" v="125" actId="20577"/>
          <ac:spMkLst>
            <pc:docMk/>
            <pc:sldMk cId="2752081650" sldId="270"/>
            <ac:spMk id="5" creationId="{C2EC0CC9-2C48-ECAF-B59C-3FDE5D602DD2}"/>
          </ac:spMkLst>
        </pc:spChg>
      </pc:sldChg>
      <pc:sldChg chg="addSp delSp modSp add replId">
        <pc:chgData name="Jannatul Naeema" userId="S::jannatul.naeema@ucalgary.ca::34aab843-33f7-4f04-8fb2-d83b3cd236b5" providerId="AD" clId="Web-{35CADE65-C90F-4C37-AD3A-672B01BE0B32}" dt="2023-08-16T20:25:12.372" v="202" actId="20577"/>
        <pc:sldMkLst>
          <pc:docMk/>
          <pc:sldMk cId="1082184813" sldId="271"/>
        </pc:sldMkLst>
        <pc:spChg chg="mod">
          <ac:chgData name="Jannatul Naeema" userId="S::jannatul.naeema@ucalgary.ca::34aab843-33f7-4f04-8fb2-d83b3cd236b5" providerId="AD" clId="Web-{35CADE65-C90F-4C37-AD3A-672B01BE0B32}" dt="2023-08-16T20:22:48.776" v="158" actId="20577"/>
          <ac:spMkLst>
            <pc:docMk/>
            <pc:sldMk cId="1082184813" sldId="271"/>
            <ac:spMk id="2" creationId="{A7816403-8E89-7EA8-BA69-A013DCDE2A9B}"/>
          </ac:spMkLst>
        </pc:spChg>
        <pc:spChg chg="mod">
          <ac:chgData name="Jannatul Naeema" userId="S::jannatul.naeema@ucalgary.ca::34aab843-33f7-4f04-8fb2-d83b3cd236b5" providerId="AD" clId="Web-{35CADE65-C90F-4C37-AD3A-672B01BE0B32}" dt="2023-08-16T20:25:12.372" v="202" actId="20577"/>
          <ac:spMkLst>
            <pc:docMk/>
            <pc:sldMk cId="1082184813" sldId="271"/>
            <ac:spMk id="3" creationId="{C44572FE-A94A-CAD9-3A50-69BDD44FDD1A}"/>
          </ac:spMkLst>
        </pc:spChg>
        <pc:spChg chg="add del mod">
          <ac:chgData name="Jannatul Naeema" userId="S::jannatul.naeema@ucalgary.ca::34aab843-33f7-4f04-8fb2-d83b3cd236b5" providerId="AD" clId="Web-{35CADE65-C90F-4C37-AD3A-672B01BE0B32}" dt="2023-08-16T20:23:25.730" v="162"/>
          <ac:spMkLst>
            <pc:docMk/>
            <pc:sldMk cId="1082184813" sldId="271"/>
            <ac:spMk id="5" creationId="{7CAEEDF2-8347-75CC-4174-3F19C45809BB}"/>
          </ac:spMkLst>
        </pc:spChg>
      </pc:sldChg>
      <pc:sldChg chg="modSp del mod modClrScheme chgLayout">
        <pc:chgData name="Jannatul Naeema" userId="S::jannatul.naeema@ucalgary.ca::34aab843-33f7-4f04-8fb2-d83b3cd236b5" providerId="AD" clId="Web-{35CADE65-C90F-4C37-AD3A-672B01BE0B32}" dt="2023-08-16T20:21:06.337" v="130"/>
        <pc:sldMkLst>
          <pc:docMk/>
          <pc:sldMk cId="3990539848" sldId="271"/>
        </pc:sldMkLst>
        <pc:spChg chg="mod ord">
          <ac:chgData name="Jannatul Naeema" userId="S::jannatul.naeema@ucalgary.ca::34aab843-33f7-4f04-8fb2-d83b3cd236b5" providerId="AD" clId="Web-{35CADE65-C90F-4C37-AD3A-672B01BE0B32}" dt="2023-08-16T20:14:53.925" v="76"/>
          <ac:spMkLst>
            <pc:docMk/>
            <pc:sldMk cId="3990539848" sldId="271"/>
            <ac:spMk id="2" creationId="{52949069-B735-2DA1-6EC9-E415ACE1F276}"/>
          </ac:spMkLst>
        </pc:spChg>
        <pc:spChg chg="mod ord">
          <ac:chgData name="Jannatul Naeema" userId="S::jannatul.naeema@ucalgary.ca::34aab843-33f7-4f04-8fb2-d83b3cd236b5" providerId="AD" clId="Web-{35CADE65-C90F-4C37-AD3A-672B01BE0B32}" dt="2023-08-16T20:14:53.925" v="76"/>
          <ac:spMkLst>
            <pc:docMk/>
            <pc:sldMk cId="3990539848" sldId="271"/>
            <ac:spMk id="4" creationId="{7A96876E-A213-8A0D-6767-D269A2FECCFF}"/>
          </ac:spMkLst>
        </pc:spChg>
        <pc:graphicFrameChg chg="mod ord">
          <ac:chgData name="Jannatul Naeema" userId="S::jannatul.naeema@ucalgary.ca::34aab843-33f7-4f04-8fb2-d83b3cd236b5" providerId="AD" clId="Web-{35CADE65-C90F-4C37-AD3A-672B01BE0B32}" dt="2023-08-16T20:14:53.925" v="76"/>
          <ac:graphicFrameMkLst>
            <pc:docMk/>
            <pc:sldMk cId="3990539848" sldId="271"/>
            <ac:graphicFrameMk id="10" creationId="{016E2CAD-1B84-DE6E-35ED-6F12A04A434E}"/>
          </ac:graphicFrameMkLst>
        </pc:graphicFrameChg>
      </pc:sldChg>
      <pc:sldChg chg="delSp modSp add replId">
        <pc:chgData name="Jannatul Naeema" userId="S::jannatul.naeema@ucalgary.ca::34aab843-33f7-4f04-8fb2-d83b3cd236b5" providerId="AD" clId="Web-{35CADE65-C90F-4C37-AD3A-672B01BE0B32}" dt="2023-08-16T20:27:26.155" v="215" actId="1076"/>
        <pc:sldMkLst>
          <pc:docMk/>
          <pc:sldMk cId="2903251882" sldId="272"/>
        </pc:sldMkLst>
        <pc:spChg chg="del">
          <ac:chgData name="Jannatul Naeema" userId="S::jannatul.naeema@ucalgary.ca::34aab843-33f7-4f04-8fb2-d83b3cd236b5" providerId="AD" clId="Web-{35CADE65-C90F-4C37-AD3A-672B01BE0B32}" dt="2023-08-16T20:26:55.686" v="210"/>
          <ac:spMkLst>
            <pc:docMk/>
            <pc:sldMk cId="2903251882" sldId="272"/>
            <ac:spMk id="2" creationId="{A7816403-8E89-7EA8-BA69-A013DCDE2A9B}"/>
          </ac:spMkLst>
        </pc:spChg>
        <pc:spChg chg="mod">
          <ac:chgData name="Jannatul Naeema" userId="S::jannatul.naeema@ucalgary.ca::34aab843-33f7-4f04-8fb2-d83b3cd236b5" providerId="AD" clId="Web-{35CADE65-C90F-4C37-AD3A-672B01BE0B32}" dt="2023-08-16T20:27:26.155" v="215" actId="1076"/>
          <ac:spMkLst>
            <pc:docMk/>
            <pc:sldMk cId="2903251882" sldId="272"/>
            <ac:spMk id="3" creationId="{C44572FE-A94A-CAD9-3A50-69BDD44FDD1A}"/>
          </ac:spMkLst>
        </pc:spChg>
      </pc:sldChg>
      <pc:sldChg chg="modSp add replId">
        <pc:chgData name="Jannatul Naeema" userId="S::jannatul.naeema@ucalgary.ca::34aab843-33f7-4f04-8fb2-d83b3cd236b5" providerId="AD" clId="Web-{35CADE65-C90F-4C37-AD3A-672B01BE0B32}" dt="2023-08-16T20:30:57.689" v="239" actId="20577"/>
        <pc:sldMkLst>
          <pc:docMk/>
          <pc:sldMk cId="295004212" sldId="273"/>
        </pc:sldMkLst>
        <pc:spChg chg="mod">
          <ac:chgData name="Jannatul Naeema" userId="S::jannatul.naeema@ucalgary.ca::34aab843-33f7-4f04-8fb2-d83b3cd236b5" providerId="AD" clId="Web-{35CADE65-C90F-4C37-AD3A-672B01BE0B32}" dt="2023-08-16T20:30:32.548" v="236" actId="1076"/>
          <ac:spMkLst>
            <pc:docMk/>
            <pc:sldMk cId="295004212" sldId="273"/>
            <ac:spMk id="2" creationId="{A7816403-8E89-7EA8-BA69-A013DCDE2A9B}"/>
          </ac:spMkLst>
        </pc:spChg>
        <pc:spChg chg="mod">
          <ac:chgData name="Jannatul Naeema" userId="S::jannatul.naeema@ucalgary.ca::34aab843-33f7-4f04-8fb2-d83b3cd236b5" providerId="AD" clId="Web-{35CADE65-C90F-4C37-AD3A-672B01BE0B32}" dt="2023-08-16T20:30:57.689" v="239" actId="20577"/>
          <ac:spMkLst>
            <pc:docMk/>
            <pc:sldMk cId="295004212" sldId="273"/>
            <ac:spMk id="3" creationId="{C44572FE-A94A-CAD9-3A50-69BDD44FDD1A}"/>
          </ac:spMkLst>
        </pc:spChg>
      </pc:sldChg>
      <pc:sldChg chg="add replId">
        <pc:chgData name="Jannatul Naeema" userId="S::jannatul.naeema@ucalgary.ca::34aab843-33f7-4f04-8fb2-d83b3cd236b5" providerId="AD" clId="Web-{35CADE65-C90F-4C37-AD3A-672B01BE0B32}" dt="2023-08-16T20:21:29.337" v="136"/>
        <pc:sldMkLst>
          <pc:docMk/>
          <pc:sldMk cId="3153874778" sldId="274"/>
        </pc:sldMkLst>
      </pc:sldChg>
      <pc:sldChg chg="add replId">
        <pc:chgData name="Jannatul Naeema" userId="S::jannatul.naeema@ucalgary.ca::34aab843-33f7-4f04-8fb2-d83b3cd236b5" providerId="AD" clId="Web-{35CADE65-C90F-4C37-AD3A-672B01BE0B32}" dt="2023-08-16T20:21:30.947" v="137"/>
        <pc:sldMkLst>
          <pc:docMk/>
          <pc:sldMk cId="2720993043" sldId="275"/>
        </pc:sldMkLst>
      </pc:sldChg>
      <pc:sldChg chg="add replId">
        <pc:chgData name="Jannatul Naeema" userId="S::jannatul.naeema@ucalgary.ca::34aab843-33f7-4f04-8fb2-d83b3cd236b5" providerId="AD" clId="Web-{35CADE65-C90F-4C37-AD3A-672B01BE0B32}" dt="2023-08-16T20:21:32.322" v="138"/>
        <pc:sldMkLst>
          <pc:docMk/>
          <pc:sldMk cId="88328519" sldId="276"/>
        </pc:sldMkLst>
      </pc:sldChg>
      <pc:sldChg chg="add replId">
        <pc:chgData name="Jannatul Naeema" userId="S::jannatul.naeema@ucalgary.ca::34aab843-33f7-4f04-8fb2-d83b3cd236b5" providerId="AD" clId="Web-{35CADE65-C90F-4C37-AD3A-672B01BE0B32}" dt="2023-08-16T20:27:45.186" v="216"/>
        <pc:sldMkLst>
          <pc:docMk/>
          <pc:sldMk cId="137075327" sldId="277"/>
        </pc:sldMkLst>
      </pc:sldChg>
      <pc:sldChg chg="add replId">
        <pc:chgData name="Jannatul Naeema" userId="S::jannatul.naeema@ucalgary.ca::34aab843-33f7-4f04-8fb2-d83b3cd236b5" providerId="AD" clId="Web-{35CADE65-C90F-4C37-AD3A-672B01BE0B32}" dt="2023-08-16T20:28:23.531" v="218"/>
        <pc:sldMkLst>
          <pc:docMk/>
          <pc:sldMk cId="260463686" sldId="278"/>
        </pc:sldMkLst>
      </pc:sldChg>
      <pc:sldChg chg="add replId">
        <pc:chgData name="Jannatul Naeema" userId="S::jannatul.naeema@ucalgary.ca::34aab843-33f7-4f04-8fb2-d83b3cd236b5" providerId="AD" clId="Web-{35CADE65-C90F-4C37-AD3A-672B01BE0B32}" dt="2023-08-16T20:28:26.749" v="219"/>
        <pc:sldMkLst>
          <pc:docMk/>
          <pc:sldMk cId="3331502516" sldId="279"/>
        </pc:sldMkLst>
      </pc:sldChg>
      <pc:sldMasterChg chg="del delSldLayout">
        <pc:chgData name="Jannatul Naeema" userId="S::jannatul.naeema@ucalgary.ca::34aab843-33f7-4f04-8fb2-d83b3cd236b5" providerId="AD" clId="Web-{35CADE65-C90F-4C37-AD3A-672B01BE0B32}" dt="2023-08-16T20:12:35.611" v="66"/>
        <pc:sldMasterMkLst>
          <pc:docMk/>
          <pc:sldMasterMk cId="969830191" sldId="2147483648"/>
        </pc:sldMasterMkLst>
        <pc:sldLayoutChg chg="del">
          <pc:chgData name="Jannatul Naeema" userId="S::jannatul.naeema@ucalgary.ca::34aab843-33f7-4f04-8fb2-d83b3cd236b5" providerId="AD" clId="Web-{35CADE65-C90F-4C37-AD3A-672B01BE0B32}" dt="2023-08-16T20:12:35.611" v="66"/>
          <pc:sldLayoutMkLst>
            <pc:docMk/>
            <pc:sldMasterMk cId="969830191" sldId="2147483648"/>
            <pc:sldLayoutMk cId="3980296023" sldId="2147483649"/>
          </pc:sldLayoutMkLst>
        </pc:sldLayoutChg>
        <pc:sldLayoutChg chg="del">
          <pc:chgData name="Jannatul Naeema" userId="S::jannatul.naeema@ucalgary.ca::34aab843-33f7-4f04-8fb2-d83b3cd236b5" providerId="AD" clId="Web-{35CADE65-C90F-4C37-AD3A-672B01BE0B32}" dt="2023-08-16T20:12:35.611" v="66"/>
          <pc:sldLayoutMkLst>
            <pc:docMk/>
            <pc:sldMasterMk cId="969830191" sldId="2147483648"/>
            <pc:sldLayoutMk cId="388144403" sldId="2147483650"/>
          </pc:sldLayoutMkLst>
        </pc:sldLayoutChg>
        <pc:sldLayoutChg chg="del">
          <pc:chgData name="Jannatul Naeema" userId="S::jannatul.naeema@ucalgary.ca::34aab843-33f7-4f04-8fb2-d83b3cd236b5" providerId="AD" clId="Web-{35CADE65-C90F-4C37-AD3A-672B01BE0B32}" dt="2023-08-16T20:12:35.611" v="66"/>
          <pc:sldLayoutMkLst>
            <pc:docMk/>
            <pc:sldMasterMk cId="969830191" sldId="2147483648"/>
            <pc:sldLayoutMk cId="3997480650" sldId="2147483654"/>
          </pc:sldLayoutMkLst>
        </pc:sldLayoutChg>
        <pc:sldLayoutChg chg="del">
          <pc:chgData name="Jannatul Naeema" userId="S::jannatul.naeema@ucalgary.ca::34aab843-33f7-4f04-8fb2-d83b3cd236b5" providerId="AD" clId="Web-{35CADE65-C90F-4C37-AD3A-672B01BE0B32}" dt="2023-08-16T20:12:35.611" v="66"/>
          <pc:sldLayoutMkLst>
            <pc:docMk/>
            <pc:sldMasterMk cId="969830191" sldId="2147483648"/>
            <pc:sldLayoutMk cId="2190733658" sldId="2147483655"/>
          </pc:sldLayoutMkLst>
        </pc:sldLayoutChg>
        <pc:sldLayoutChg chg="del">
          <pc:chgData name="Jannatul Naeema" userId="S::jannatul.naeema@ucalgary.ca::34aab843-33f7-4f04-8fb2-d83b3cd236b5" providerId="AD" clId="Web-{35CADE65-C90F-4C37-AD3A-672B01BE0B32}" dt="2023-08-16T20:12:35.611" v="66"/>
          <pc:sldLayoutMkLst>
            <pc:docMk/>
            <pc:sldMasterMk cId="969830191" sldId="2147483648"/>
            <pc:sldLayoutMk cId="683883893" sldId="2147483656"/>
          </pc:sldLayoutMkLst>
        </pc:sldLayoutChg>
        <pc:sldLayoutChg chg="del">
          <pc:chgData name="Jannatul Naeema" userId="S::jannatul.naeema@ucalgary.ca::34aab843-33f7-4f04-8fb2-d83b3cd236b5" providerId="AD" clId="Web-{35CADE65-C90F-4C37-AD3A-672B01BE0B32}" dt="2023-08-16T20:12:35.611" v="66"/>
          <pc:sldLayoutMkLst>
            <pc:docMk/>
            <pc:sldMasterMk cId="969830191" sldId="2147483648"/>
            <pc:sldLayoutMk cId="1795914033" sldId="2147483657"/>
          </pc:sldLayoutMkLst>
        </pc:sldLayoutChg>
      </pc:sldMasterChg>
      <pc:sldMasterChg chg="del delSldLayout">
        <pc:chgData name="Jannatul Naeema" userId="S::jannatul.naeema@ucalgary.ca::34aab843-33f7-4f04-8fb2-d83b3cd236b5" providerId="AD" clId="Web-{35CADE65-C90F-4C37-AD3A-672B01BE0B32}" dt="2023-08-16T20:12:35.611" v="66"/>
        <pc:sldMasterMkLst>
          <pc:docMk/>
          <pc:sldMasterMk cId="2460954070" sldId="2147483660"/>
        </pc:sldMasterMkLst>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2385387890" sldId="2147483661"/>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949138452" sldId="2147483662"/>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2591524520" sldId="2147483663"/>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1203092039" sldId="2147483664"/>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3733172339" sldId="2147483665"/>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3210312558" sldId="2147483666"/>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3146388984" sldId="2147483667"/>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3171841454" sldId="2147483668"/>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1718958274" sldId="2147483669"/>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2202905451" sldId="2147483670"/>
          </pc:sldLayoutMkLst>
        </pc:sldLayoutChg>
        <pc:sldLayoutChg chg="del">
          <pc:chgData name="Jannatul Naeema" userId="S::jannatul.naeema@ucalgary.ca::34aab843-33f7-4f04-8fb2-d83b3cd236b5" providerId="AD" clId="Web-{35CADE65-C90F-4C37-AD3A-672B01BE0B32}" dt="2023-08-16T20:12:35.611" v="66"/>
          <pc:sldLayoutMkLst>
            <pc:docMk/>
            <pc:sldMasterMk cId="2460954070" sldId="2147483660"/>
            <pc:sldLayoutMk cId="3479445657" sldId="2147483671"/>
          </pc:sldLayoutMkLst>
        </pc:sldLayoutChg>
      </pc:sldMasterChg>
      <pc:sldMasterChg chg="add del addSldLayout delSldLayout modSldLayout">
        <pc:chgData name="Jannatul Naeema" userId="S::jannatul.naeema@ucalgary.ca::34aab843-33f7-4f04-8fb2-d83b3cd236b5" providerId="AD" clId="Web-{35CADE65-C90F-4C37-AD3A-672B01BE0B32}" dt="2023-08-16T20:12:42.720" v="67"/>
        <pc:sldMasterMkLst>
          <pc:docMk/>
          <pc:sldMasterMk cId="500075634" sldId="2147483672"/>
        </pc:sldMasterMkLst>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1438547179" sldId="2147483673"/>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660022606" sldId="2147483674"/>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2285187754" sldId="2147483675"/>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2214666412" sldId="2147483676"/>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2406610670" sldId="2147483677"/>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2512674758" sldId="2147483678"/>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690794216" sldId="2147483679"/>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2813452024" sldId="2147483680"/>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631572893" sldId="2147483681"/>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370048306" sldId="2147483682"/>
          </pc:sldLayoutMkLst>
        </pc:sldLayoutChg>
        <pc:sldLayoutChg chg="add del mod replId">
          <pc:chgData name="Jannatul Naeema" userId="S::jannatul.naeema@ucalgary.ca::34aab843-33f7-4f04-8fb2-d83b3cd236b5" providerId="AD" clId="Web-{35CADE65-C90F-4C37-AD3A-672B01BE0B32}" dt="2023-08-16T20:12:42.720" v="67"/>
          <pc:sldLayoutMkLst>
            <pc:docMk/>
            <pc:sldMasterMk cId="500075634" sldId="2147483672"/>
            <pc:sldLayoutMk cId="3238390662" sldId="2147483683"/>
          </pc:sldLayoutMkLst>
        </pc:sldLayoutChg>
      </pc:sldMasterChg>
      <pc:sldMasterChg chg="add del addSldLayout delSldLayout modSldLayout">
        <pc:chgData name="Jannatul Naeema" userId="S::jannatul.naeema@ucalgary.ca::34aab843-33f7-4f04-8fb2-d83b3cd236b5" providerId="AD" clId="Web-{35CADE65-C90F-4C37-AD3A-672B01BE0B32}" dt="2023-08-16T20:12:52.908" v="68"/>
        <pc:sldMasterMkLst>
          <pc:docMk/>
          <pc:sldMasterMk cId="140069507" sldId="2147483684"/>
        </pc:sldMasterMkLst>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245104323" sldId="2147483685"/>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1540402539" sldId="2147483686"/>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715870300" sldId="2147483687"/>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3481173220" sldId="2147483688"/>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1908283389" sldId="2147483689"/>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500768002" sldId="2147483690"/>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3810349924" sldId="2147483691"/>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2447354884" sldId="2147483692"/>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4168549156" sldId="2147483693"/>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1552506957" sldId="2147483694"/>
          </pc:sldLayoutMkLst>
        </pc:sldLayoutChg>
        <pc:sldLayoutChg chg="add del mod replId">
          <pc:chgData name="Jannatul Naeema" userId="S::jannatul.naeema@ucalgary.ca::34aab843-33f7-4f04-8fb2-d83b3cd236b5" providerId="AD" clId="Web-{35CADE65-C90F-4C37-AD3A-672B01BE0B32}" dt="2023-08-16T20:12:52.908" v="68"/>
          <pc:sldLayoutMkLst>
            <pc:docMk/>
            <pc:sldMasterMk cId="140069507" sldId="2147483684"/>
            <pc:sldLayoutMk cId="2953275694" sldId="2147483695"/>
          </pc:sldLayoutMkLst>
        </pc:sldLayoutChg>
      </pc:sldMasterChg>
      <pc:sldMasterChg chg="add del addSldLayout delSldLayout modSldLayout">
        <pc:chgData name="Jannatul Naeema" userId="S::jannatul.naeema@ucalgary.ca::34aab843-33f7-4f04-8fb2-d83b3cd236b5" providerId="AD" clId="Web-{35CADE65-C90F-4C37-AD3A-672B01BE0B32}" dt="2023-08-16T20:13:03.971" v="69"/>
        <pc:sldMasterMkLst>
          <pc:docMk/>
          <pc:sldMasterMk cId="1505142351" sldId="2147483696"/>
        </pc:sldMasterMkLst>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3692876477" sldId="2147483697"/>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1864241494" sldId="2147483698"/>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830530826" sldId="2147483699"/>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3384348803" sldId="2147483700"/>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2450155836" sldId="2147483701"/>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3198416876" sldId="2147483702"/>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1735201780" sldId="2147483703"/>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2110597496" sldId="2147483704"/>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105393984" sldId="2147483705"/>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4097675889" sldId="2147483706"/>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1615744928" sldId="2147483707"/>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474014706" sldId="2147483708"/>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1783721466" sldId="2147483709"/>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1572003236" sldId="2147483710"/>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2508720394" sldId="2147483711"/>
          </pc:sldLayoutMkLst>
        </pc:sldLayoutChg>
        <pc:sldLayoutChg chg="add del mod replId">
          <pc:chgData name="Jannatul Naeema" userId="S::jannatul.naeema@ucalgary.ca::34aab843-33f7-4f04-8fb2-d83b3cd236b5" providerId="AD" clId="Web-{35CADE65-C90F-4C37-AD3A-672B01BE0B32}" dt="2023-08-16T20:13:03.971" v="69"/>
          <pc:sldLayoutMkLst>
            <pc:docMk/>
            <pc:sldMasterMk cId="1505142351" sldId="2147483696"/>
            <pc:sldLayoutMk cId="3439853472" sldId="2147483712"/>
          </pc:sldLayoutMkLst>
        </pc:sldLayoutChg>
      </pc:sldMasterChg>
      <pc:sldMasterChg chg="add del addSldLayout delSldLayout modSldLayout">
        <pc:chgData name="Jannatul Naeema" userId="S::jannatul.naeema@ucalgary.ca::34aab843-33f7-4f04-8fb2-d83b3cd236b5" providerId="AD" clId="Web-{35CADE65-C90F-4C37-AD3A-672B01BE0B32}" dt="2023-08-16T20:14:53.925" v="76"/>
        <pc:sldMasterMkLst>
          <pc:docMk/>
          <pc:sldMasterMk cId="2658012566" sldId="2147483713"/>
        </pc:sldMasterMkLst>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1018941796" sldId="2147483714"/>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1821465632" sldId="2147483715"/>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353435449" sldId="2147483716"/>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3949636221" sldId="2147483717"/>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316866289" sldId="2147483718"/>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791225241" sldId="2147483719"/>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2628116625" sldId="2147483720"/>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888450098" sldId="2147483721"/>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3335271752" sldId="2147483722"/>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2167347950" sldId="2147483723"/>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2801794544" sldId="2147483724"/>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3158361206" sldId="2147483725"/>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1857975017" sldId="2147483726"/>
          </pc:sldLayoutMkLst>
        </pc:sldLayoutChg>
        <pc:sldLayoutChg chg="add del mod replId">
          <pc:chgData name="Jannatul Naeema" userId="S::jannatul.naeema@ucalgary.ca::34aab843-33f7-4f04-8fb2-d83b3cd236b5" providerId="AD" clId="Web-{35CADE65-C90F-4C37-AD3A-672B01BE0B32}" dt="2023-08-16T20:14:53.925" v="76"/>
          <pc:sldLayoutMkLst>
            <pc:docMk/>
            <pc:sldMasterMk cId="2658012566" sldId="2147483713"/>
            <pc:sldLayoutMk cId="3020796796" sldId="2147483727"/>
          </pc:sldLayoutMkLst>
        </pc:sldLayoutChg>
      </pc:sldMasterChg>
      <pc:sldMasterChg chg="add addSldLayout modSldLayout">
        <pc:chgData name="Jannatul Naeema" userId="S::jannatul.naeema@ucalgary.ca::34aab843-33f7-4f04-8fb2-d83b3cd236b5" providerId="AD" clId="Web-{35CADE65-C90F-4C37-AD3A-672B01BE0B32}" dt="2023-08-16T20:14:53.925" v="76"/>
        <pc:sldMasterMkLst>
          <pc:docMk/>
          <pc:sldMasterMk cId="1079245456" sldId="2147483728"/>
        </pc:sldMasterMkLst>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716333796" sldId="2147483729"/>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1743295416" sldId="2147483730"/>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4262105371" sldId="2147483731"/>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943762259" sldId="2147483732"/>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367254743" sldId="2147483733"/>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202261764" sldId="2147483734"/>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4256460868" sldId="2147483735"/>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1764803417" sldId="2147483736"/>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3283109742" sldId="2147483737"/>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598813455" sldId="2147483738"/>
          </pc:sldLayoutMkLst>
        </pc:sldLayoutChg>
        <pc:sldLayoutChg chg="add mod replId">
          <pc:chgData name="Jannatul Naeema" userId="S::jannatul.naeema@ucalgary.ca::34aab843-33f7-4f04-8fb2-d83b3cd236b5" providerId="AD" clId="Web-{35CADE65-C90F-4C37-AD3A-672B01BE0B32}" dt="2023-08-16T20:14:53.925" v="76"/>
          <pc:sldLayoutMkLst>
            <pc:docMk/>
            <pc:sldMasterMk cId="1079245456" sldId="2147483728"/>
            <pc:sldLayoutMk cId="2034841332" sldId="2147483739"/>
          </pc:sldLayoutMkLst>
        </pc:sldLayoutChg>
      </pc:sldMasterChg>
      <pc:sldMasterChg chg="add del addSldLayout delSldLayout modSldLayout">
        <pc:chgData name="Jannatul Naeema" userId="S::jannatul.naeema@ucalgary.ca::34aab843-33f7-4f04-8fb2-d83b3cd236b5" providerId="AD" clId="Web-{35CADE65-C90F-4C37-AD3A-672B01BE0B32}" dt="2023-08-16T20:14:16.378" v="73"/>
        <pc:sldMasterMkLst>
          <pc:docMk/>
          <pc:sldMasterMk cId="2543021416" sldId="2147483728"/>
        </pc:sldMasterMkLst>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2842718730" sldId="2147483729"/>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555552268" sldId="2147483730"/>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3546435519" sldId="2147483731"/>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2924039434" sldId="2147483732"/>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3032284200" sldId="2147483733"/>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1593010738" sldId="2147483734"/>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1880551630" sldId="2147483735"/>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2693072083" sldId="2147483736"/>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2368392324" sldId="2147483737"/>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4094233587" sldId="2147483738"/>
          </pc:sldLayoutMkLst>
        </pc:sldLayoutChg>
        <pc:sldLayoutChg chg="add del mod replId">
          <pc:chgData name="Jannatul Naeema" userId="S::jannatul.naeema@ucalgary.ca::34aab843-33f7-4f04-8fb2-d83b3cd236b5" providerId="AD" clId="Web-{35CADE65-C90F-4C37-AD3A-672B01BE0B32}" dt="2023-08-16T20:14:16.378" v="73"/>
          <pc:sldLayoutMkLst>
            <pc:docMk/>
            <pc:sldMasterMk cId="2543021416" sldId="2147483728"/>
            <pc:sldLayoutMk cId="1870841759" sldId="2147483739"/>
          </pc:sldLayoutMkLst>
        </pc:sldLayoutChg>
      </pc:sldMasterChg>
    </pc:docChg>
  </pc:docChgLst>
  <pc:docChgLst>
    <pc:chgData name="Jannatul Naeema" userId="S::jannatul.naeema@ucalgary.ca::34aab843-33f7-4f04-8fb2-d83b3cd236b5" providerId="AD" clId="Web-{53EE1DE8-0B5C-4C24-95E4-8C904426E390}"/>
    <pc:docChg chg="modSld">
      <pc:chgData name="Jannatul Naeema" userId="S::jannatul.naeema@ucalgary.ca::34aab843-33f7-4f04-8fb2-d83b3cd236b5" providerId="AD" clId="Web-{53EE1DE8-0B5C-4C24-95E4-8C904426E390}" dt="2023-08-20T23:30:16.003" v="49" actId="1076"/>
      <pc:docMkLst>
        <pc:docMk/>
      </pc:docMkLst>
      <pc:sldChg chg="delSp modSp">
        <pc:chgData name="Jannatul Naeema" userId="S::jannatul.naeema@ucalgary.ca::34aab843-33f7-4f04-8fb2-d83b3cd236b5" providerId="AD" clId="Web-{53EE1DE8-0B5C-4C24-95E4-8C904426E390}" dt="2023-08-20T23:30:16.003" v="49" actId="1076"/>
        <pc:sldMkLst>
          <pc:docMk/>
          <pc:sldMk cId="3660611993" sldId="294"/>
        </pc:sldMkLst>
        <pc:spChg chg="del">
          <ac:chgData name="Jannatul Naeema" userId="S::jannatul.naeema@ucalgary.ca::34aab843-33f7-4f04-8fb2-d83b3cd236b5" providerId="AD" clId="Web-{53EE1DE8-0B5C-4C24-95E4-8C904426E390}" dt="2023-08-20T23:29:31.346" v="41"/>
          <ac:spMkLst>
            <pc:docMk/>
            <pc:sldMk cId="3660611993" sldId="294"/>
            <ac:spMk id="6" creationId="{24A80C8B-F4E6-84BC-04BB-C57B4EC253A8}"/>
          </ac:spMkLst>
        </pc:spChg>
        <pc:spChg chg="del">
          <ac:chgData name="Jannatul Naeema" userId="S::jannatul.naeema@ucalgary.ca::34aab843-33f7-4f04-8fb2-d83b3cd236b5" providerId="AD" clId="Web-{53EE1DE8-0B5C-4C24-95E4-8C904426E390}" dt="2023-08-20T23:29:45.674" v="43"/>
          <ac:spMkLst>
            <pc:docMk/>
            <pc:sldMk cId="3660611993" sldId="294"/>
            <ac:spMk id="7" creationId="{A7C00E47-9F70-BA04-4FB8-C8C6E0ACE4DB}"/>
          </ac:spMkLst>
        </pc:spChg>
        <pc:spChg chg="del">
          <ac:chgData name="Jannatul Naeema" userId="S::jannatul.naeema@ucalgary.ca::34aab843-33f7-4f04-8fb2-d83b3cd236b5" providerId="AD" clId="Web-{53EE1DE8-0B5C-4C24-95E4-8C904426E390}" dt="2023-08-20T23:29:40.987" v="42"/>
          <ac:spMkLst>
            <pc:docMk/>
            <pc:sldMk cId="3660611993" sldId="294"/>
            <ac:spMk id="11" creationId="{F57750C8-D4EF-E058-C52B-95000F36A438}"/>
          </ac:spMkLst>
        </pc:spChg>
        <pc:picChg chg="mod">
          <ac:chgData name="Jannatul Naeema" userId="S::jannatul.naeema@ucalgary.ca::34aab843-33f7-4f04-8fb2-d83b3cd236b5" providerId="AD" clId="Web-{53EE1DE8-0B5C-4C24-95E4-8C904426E390}" dt="2023-08-20T23:29:57.862" v="46" actId="1076"/>
          <ac:picMkLst>
            <pc:docMk/>
            <pc:sldMk cId="3660611993" sldId="294"/>
            <ac:picMk id="4" creationId="{666D2212-6E8C-9753-7F79-A41F3385F3D4}"/>
          </ac:picMkLst>
        </pc:picChg>
        <pc:picChg chg="mod">
          <ac:chgData name="Jannatul Naeema" userId="S::jannatul.naeema@ucalgary.ca::34aab843-33f7-4f04-8fb2-d83b3cd236b5" providerId="AD" clId="Web-{53EE1DE8-0B5C-4C24-95E4-8C904426E390}" dt="2023-08-20T23:30:16.003" v="49" actId="1076"/>
          <ac:picMkLst>
            <pc:docMk/>
            <pc:sldMk cId="3660611993" sldId="294"/>
            <ac:picMk id="14" creationId="{772ADFD7-C135-4F06-86F4-A3C3FCCADC33}"/>
          </ac:picMkLst>
        </pc:picChg>
      </pc:sldChg>
      <pc:sldChg chg="modSp">
        <pc:chgData name="Jannatul Naeema" userId="S::jannatul.naeema@ucalgary.ca::34aab843-33f7-4f04-8fb2-d83b3cd236b5" providerId="AD" clId="Web-{53EE1DE8-0B5C-4C24-95E4-8C904426E390}" dt="2023-08-20T23:24:29.232" v="12" actId="14100"/>
        <pc:sldMkLst>
          <pc:docMk/>
          <pc:sldMk cId="3366806885" sldId="314"/>
        </pc:sldMkLst>
        <pc:spChg chg="mod">
          <ac:chgData name="Jannatul Naeema" userId="S::jannatul.naeema@ucalgary.ca::34aab843-33f7-4f04-8fb2-d83b3cd236b5" providerId="AD" clId="Web-{53EE1DE8-0B5C-4C24-95E4-8C904426E390}" dt="2023-08-20T23:24:29.232" v="12" actId="14100"/>
          <ac:spMkLst>
            <pc:docMk/>
            <pc:sldMk cId="3366806885" sldId="314"/>
            <ac:spMk id="2" creationId="{27D49CCD-FC87-1DA8-2509-479BF45C674B}"/>
          </ac:spMkLst>
        </pc:spChg>
        <pc:picChg chg="mod">
          <ac:chgData name="Jannatul Naeema" userId="S::jannatul.naeema@ucalgary.ca::34aab843-33f7-4f04-8fb2-d83b3cd236b5" providerId="AD" clId="Web-{53EE1DE8-0B5C-4C24-95E4-8C904426E390}" dt="2023-08-20T23:24:10.700" v="7" actId="1076"/>
          <ac:picMkLst>
            <pc:docMk/>
            <pc:sldMk cId="3366806885" sldId="314"/>
            <ac:picMk id="8" creationId="{6ECF3AE5-D069-0EEC-94F4-D7E0828084C2}"/>
          </ac:picMkLst>
        </pc:picChg>
      </pc:sldChg>
      <pc:sldChg chg="modSp">
        <pc:chgData name="Jannatul Naeema" userId="S::jannatul.naeema@ucalgary.ca::34aab843-33f7-4f04-8fb2-d83b3cd236b5" providerId="AD" clId="Web-{53EE1DE8-0B5C-4C24-95E4-8C904426E390}" dt="2023-08-20T23:26:57.625" v="37" actId="14100"/>
        <pc:sldMkLst>
          <pc:docMk/>
          <pc:sldMk cId="2199056929" sldId="315"/>
        </pc:sldMkLst>
        <pc:spChg chg="mod">
          <ac:chgData name="Jannatul Naeema" userId="S::jannatul.naeema@ucalgary.ca::34aab843-33f7-4f04-8fb2-d83b3cd236b5" providerId="AD" clId="Web-{53EE1DE8-0B5C-4C24-95E4-8C904426E390}" dt="2023-08-20T23:26:57.625" v="37" actId="14100"/>
          <ac:spMkLst>
            <pc:docMk/>
            <pc:sldMk cId="2199056929" sldId="315"/>
            <ac:spMk id="6" creationId="{926B36D9-268F-F8A6-E33D-60D08C24782B}"/>
          </ac:spMkLst>
        </pc:spChg>
        <pc:picChg chg="mod">
          <ac:chgData name="Jannatul Naeema" userId="S::jannatul.naeema@ucalgary.ca::34aab843-33f7-4f04-8fb2-d83b3cd236b5" providerId="AD" clId="Web-{53EE1DE8-0B5C-4C24-95E4-8C904426E390}" dt="2023-08-20T23:26:31.281" v="33" actId="14100"/>
          <ac:picMkLst>
            <pc:docMk/>
            <pc:sldMk cId="2199056929" sldId="315"/>
            <ac:picMk id="3" creationId="{9C15E799-D6CF-F363-38B1-B5A986A7ED04}"/>
          </ac:picMkLst>
        </pc:picChg>
        <pc:picChg chg="mod">
          <ac:chgData name="Jannatul Naeema" userId="S::jannatul.naeema@ucalgary.ca::34aab843-33f7-4f04-8fb2-d83b3cd236b5" providerId="AD" clId="Web-{53EE1DE8-0B5C-4C24-95E4-8C904426E390}" dt="2023-08-20T23:26:39.109" v="34" actId="14100"/>
          <ac:picMkLst>
            <pc:docMk/>
            <pc:sldMk cId="2199056929" sldId="315"/>
            <ac:picMk id="8" creationId="{B99E5D18-252E-E1AF-5E21-320ABB52372B}"/>
          </ac:picMkLst>
        </pc:picChg>
      </pc:sldChg>
      <pc:sldChg chg="modSp">
        <pc:chgData name="Jannatul Naeema" userId="S::jannatul.naeema@ucalgary.ca::34aab843-33f7-4f04-8fb2-d83b3cd236b5" providerId="AD" clId="Web-{53EE1DE8-0B5C-4C24-95E4-8C904426E390}" dt="2023-08-20T23:25:44.749" v="25" actId="14100"/>
        <pc:sldMkLst>
          <pc:docMk/>
          <pc:sldMk cId="837212057" sldId="316"/>
        </pc:sldMkLst>
        <pc:spChg chg="mod">
          <ac:chgData name="Jannatul Naeema" userId="S::jannatul.naeema@ucalgary.ca::34aab843-33f7-4f04-8fb2-d83b3cd236b5" providerId="AD" clId="Web-{53EE1DE8-0B5C-4C24-95E4-8C904426E390}" dt="2023-08-20T23:25:44.749" v="25" actId="14100"/>
          <ac:spMkLst>
            <pc:docMk/>
            <pc:sldMk cId="837212057" sldId="316"/>
            <ac:spMk id="6" creationId="{926B36D9-268F-F8A6-E33D-60D08C24782B}"/>
          </ac:spMkLst>
        </pc:spChg>
        <pc:picChg chg="mod">
          <ac:chgData name="Jannatul Naeema" userId="S::jannatul.naeema@ucalgary.ca::34aab843-33f7-4f04-8fb2-d83b3cd236b5" providerId="AD" clId="Web-{53EE1DE8-0B5C-4C24-95E4-8C904426E390}" dt="2023-08-20T23:25:12.623" v="19" actId="1076"/>
          <ac:picMkLst>
            <pc:docMk/>
            <pc:sldMk cId="837212057" sldId="316"/>
            <ac:picMk id="3" creationId="{F3FE9E8C-B44F-AEA6-913C-CBBCA4A6D9C2}"/>
          </ac:picMkLst>
        </pc:picChg>
      </pc:sldChg>
    </pc:docChg>
  </pc:docChgLst>
  <pc:docChgLst>
    <pc:chgData name="Md Sajid" userId="S::md.sajid1@ucalgary.ca::19f3a6ec-983a-41d6-961b-3d36c1c559c2" providerId="AD" clId="Web-{17C4A0AC-796B-44FC-8F58-A9BD828F726C}"/>
    <pc:docChg chg="addSld modSld">
      <pc:chgData name="Md Sajid" userId="S::md.sajid1@ucalgary.ca::19f3a6ec-983a-41d6-961b-3d36c1c559c2" providerId="AD" clId="Web-{17C4A0AC-796B-44FC-8F58-A9BD828F726C}" dt="2023-08-20T22:50:47.197" v="771" actId="1076"/>
      <pc:docMkLst>
        <pc:docMk/>
      </pc:docMkLst>
      <pc:sldChg chg="addSp modSp">
        <pc:chgData name="Md Sajid" userId="S::md.sajid1@ucalgary.ca::19f3a6ec-983a-41d6-961b-3d36c1c559c2" providerId="AD" clId="Web-{17C4A0AC-796B-44FC-8F58-A9BD828F726C}" dt="2023-08-20T20:30:37.454" v="397" actId="1076"/>
        <pc:sldMkLst>
          <pc:docMk/>
          <pc:sldMk cId="989575637" sldId="291"/>
        </pc:sldMkLst>
        <pc:spChg chg="add mod">
          <ac:chgData name="Md Sajid" userId="S::md.sajid1@ucalgary.ca::19f3a6ec-983a-41d6-961b-3d36c1c559c2" providerId="AD" clId="Web-{17C4A0AC-796B-44FC-8F58-A9BD828F726C}" dt="2023-08-20T20:27:55.604" v="347" actId="20577"/>
          <ac:spMkLst>
            <pc:docMk/>
            <pc:sldMk cId="989575637" sldId="291"/>
            <ac:spMk id="2" creationId="{1185ACDA-F278-47A9-F637-277F672E4A8F}"/>
          </ac:spMkLst>
        </pc:spChg>
        <pc:spChg chg="add mod">
          <ac:chgData name="Md Sajid" userId="S::md.sajid1@ucalgary.ca::19f3a6ec-983a-41d6-961b-3d36c1c559c2" providerId="AD" clId="Web-{17C4A0AC-796B-44FC-8F58-A9BD828F726C}" dt="2023-08-20T20:30:37.454" v="397" actId="1076"/>
          <ac:spMkLst>
            <pc:docMk/>
            <pc:sldMk cId="989575637" sldId="291"/>
            <ac:spMk id="3" creationId="{A60B78F9-92CC-884E-A6C1-660911A82F65}"/>
          </ac:spMkLst>
        </pc:spChg>
        <pc:spChg chg="mod">
          <ac:chgData name="Md Sajid" userId="S::md.sajid1@ucalgary.ca::19f3a6ec-983a-41d6-961b-3d36c1c559c2" providerId="AD" clId="Web-{17C4A0AC-796B-44FC-8F58-A9BD828F726C}" dt="2023-08-20T20:25:17.957" v="320" actId="20577"/>
          <ac:spMkLst>
            <pc:docMk/>
            <pc:sldMk cId="989575637" sldId="291"/>
            <ac:spMk id="6" creationId="{926B36D9-268F-F8A6-E33D-60D08C24782B}"/>
          </ac:spMkLst>
        </pc:spChg>
      </pc:sldChg>
      <pc:sldChg chg="addSp modSp">
        <pc:chgData name="Md Sajid" userId="S::md.sajid1@ucalgary.ca::19f3a6ec-983a-41d6-961b-3d36c1c559c2" providerId="AD" clId="Web-{17C4A0AC-796B-44FC-8F58-A9BD828F726C}" dt="2023-08-20T20:36:01.694" v="438" actId="1076"/>
        <pc:sldMkLst>
          <pc:docMk/>
          <pc:sldMk cId="3130221338" sldId="292"/>
        </pc:sldMkLst>
        <pc:spChg chg="mod">
          <ac:chgData name="Md Sajid" userId="S::md.sajid1@ucalgary.ca::19f3a6ec-983a-41d6-961b-3d36c1c559c2" providerId="AD" clId="Web-{17C4A0AC-796B-44FC-8F58-A9BD828F726C}" dt="2023-08-20T20:35:59.069" v="437" actId="14100"/>
          <ac:spMkLst>
            <pc:docMk/>
            <pc:sldMk cId="3130221338" sldId="292"/>
            <ac:spMk id="6" creationId="{926B36D9-268F-F8A6-E33D-60D08C24782B}"/>
          </ac:spMkLst>
        </pc:spChg>
        <pc:picChg chg="add mod">
          <ac:chgData name="Md Sajid" userId="S::md.sajid1@ucalgary.ca::19f3a6ec-983a-41d6-961b-3d36c1c559c2" providerId="AD" clId="Web-{17C4A0AC-796B-44FC-8F58-A9BD828F726C}" dt="2023-08-20T20:36:01.694" v="438" actId="1076"/>
          <ac:picMkLst>
            <pc:docMk/>
            <pc:sldMk cId="3130221338" sldId="292"/>
            <ac:picMk id="2" creationId="{4D60A910-51FC-A2A6-2E03-7B7EEEF7E043}"/>
          </ac:picMkLst>
        </pc:picChg>
      </pc:sldChg>
      <pc:sldChg chg="addSp delSp modSp">
        <pc:chgData name="Md Sajid" userId="S::md.sajid1@ucalgary.ca::19f3a6ec-983a-41d6-961b-3d36c1c559c2" providerId="AD" clId="Web-{17C4A0AC-796B-44FC-8F58-A9BD828F726C}" dt="2023-08-20T21:37:45.979" v="662" actId="20577"/>
        <pc:sldMkLst>
          <pc:docMk/>
          <pc:sldMk cId="2019242731" sldId="293"/>
        </pc:sldMkLst>
        <pc:spChg chg="add mod">
          <ac:chgData name="Md Sajid" userId="S::md.sajid1@ucalgary.ca::19f3a6ec-983a-41d6-961b-3d36c1c559c2" providerId="AD" clId="Web-{17C4A0AC-796B-44FC-8F58-A9BD828F726C}" dt="2023-08-20T21:32:21.057" v="550" actId="20577"/>
          <ac:spMkLst>
            <pc:docMk/>
            <pc:sldMk cId="2019242731" sldId="293"/>
            <ac:spMk id="3" creationId="{F6F5F986-FDC2-C9C2-0690-0DE4CA8D3511}"/>
          </ac:spMkLst>
        </pc:spChg>
        <pc:spChg chg="mod">
          <ac:chgData name="Md Sajid" userId="S::md.sajid1@ucalgary.ca::19f3a6ec-983a-41d6-961b-3d36c1c559c2" providerId="AD" clId="Web-{17C4A0AC-796B-44FC-8F58-A9BD828F726C}" dt="2023-08-20T21:33:10.182" v="577" actId="20577"/>
          <ac:spMkLst>
            <pc:docMk/>
            <pc:sldMk cId="2019242731" sldId="293"/>
            <ac:spMk id="5" creationId="{2642017D-B420-A78C-2DAA-196AAE542BDA}"/>
          </ac:spMkLst>
        </pc:spChg>
        <pc:spChg chg="del">
          <ac:chgData name="Md Sajid" userId="S::md.sajid1@ucalgary.ca::19f3a6ec-983a-41d6-961b-3d36c1c559c2" providerId="AD" clId="Web-{17C4A0AC-796B-44FC-8F58-A9BD828F726C}" dt="2023-08-20T21:22:40.525" v="439"/>
          <ac:spMkLst>
            <pc:docMk/>
            <pc:sldMk cId="2019242731" sldId="293"/>
            <ac:spMk id="6" creationId="{926B36D9-268F-F8A6-E33D-60D08C24782B}"/>
          </ac:spMkLst>
        </pc:spChg>
        <pc:spChg chg="add mod">
          <ac:chgData name="Md Sajid" userId="S::md.sajid1@ucalgary.ca::19f3a6ec-983a-41d6-961b-3d36c1c559c2" providerId="AD" clId="Web-{17C4A0AC-796B-44FC-8F58-A9BD828F726C}" dt="2023-08-20T21:35:59.010" v="596" actId="1076"/>
          <ac:spMkLst>
            <pc:docMk/>
            <pc:sldMk cId="2019242731" sldId="293"/>
            <ac:spMk id="7" creationId="{396AB01C-FF9B-3F67-91FD-7E87066EA110}"/>
          </ac:spMkLst>
        </pc:spChg>
        <pc:spChg chg="add del mod">
          <ac:chgData name="Md Sajid" userId="S::md.sajid1@ucalgary.ca::19f3a6ec-983a-41d6-961b-3d36c1c559c2" providerId="AD" clId="Web-{17C4A0AC-796B-44FC-8F58-A9BD828F726C}" dt="2023-08-20T21:35:07.854" v="587"/>
          <ac:spMkLst>
            <pc:docMk/>
            <pc:sldMk cId="2019242731" sldId="293"/>
            <ac:spMk id="9" creationId="{59DC8E7E-ECA8-82BC-4C33-442007975ADC}"/>
          </ac:spMkLst>
        </pc:spChg>
        <pc:spChg chg="add mod">
          <ac:chgData name="Md Sajid" userId="S::md.sajid1@ucalgary.ca::19f3a6ec-983a-41d6-961b-3d36c1c559c2" providerId="AD" clId="Web-{17C4A0AC-796B-44FC-8F58-A9BD828F726C}" dt="2023-08-20T21:37:45.979" v="662" actId="20577"/>
          <ac:spMkLst>
            <pc:docMk/>
            <pc:sldMk cId="2019242731" sldId="293"/>
            <ac:spMk id="11" creationId="{23CBE421-4071-457E-3363-4EDA8DE4F32F}"/>
          </ac:spMkLst>
        </pc:spChg>
        <pc:picChg chg="add del mod ord">
          <ac:chgData name="Md Sajid" userId="S::md.sajid1@ucalgary.ca::19f3a6ec-983a-41d6-961b-3d36c1c559c2" providerId="AD" clId="Web-{17C4A0AC-796B-44FC-8F58-A9BD828F726C}" dt="2023-08-20T21:34:56.135" v="585"/>
          <ac:picMkLst>
            <pc:docMk/>
            <pc:sldMk cId="2019242731" sldId="293"/>
            <ac:picMk id="2" creationId="{AA1C334F-71D0-B630-6800-7E714418F58B}"/>
          </ac:picMkLst>
        </pc:picChg>
        <pc:picChg chg="mod">
          <ac:chgData name="Md Sajid" userId="S::md.sajid1@ucalgary.ca::19f3a6ec-983a-41d6-961b-3d36c1c559c2" providerId="AD" clId="Web-{17C4A0AC-796B-44FC-8F58-A9BD828F726C}" dt="2023-08-20T21:23:40.962" v="443" actId="14100"/>
          <ac:picMkLst>
            <pc:docMk/>
            <pc:sldMk cId="2019242731" sldId="293"/>
            <ac:picMk id="4" creationId="{666D2212-6E8C-9753-7F79-A41F3385F3D4}"/>
          </ac:picMkLst>
        </pc:picChg>
        <pc:picChg chg="add mod">
          <ac:chgData name="Md Sajid" userId="S::md.sajid1@ucalgary.ca::19f3a6ec-983a-41d6-961b-3d36c1c559c2" providerId="AD" clId="Web-{17C4A0AC-796B-44FC-8F58-A9BD828F726C}" dt="2023-08-20T21:36:01.979" v="597" actId="1076"/>
          <ac:picMkLst>
            <pc:docMk/>
            <pc:sldMk cId="2019242731" sldId="293"/>
            <ac:picMk id="10" creationId="{BFC65269-8DD0-9E63-B3F0-3B0E662A114D}"/>
          </ac:picMkLst>
        </pc:picChg>
      </pc:sldChg>
      <pc:sldChg chg="addSp delSp modSp">
        <pc:chgData name="Md Sajid" userId="S::md.sajid1@ucalgary.ca::19f3a6ec-983a-41d6-961b-3d36c1c559c2" providerId="AD" clId="Web-{17C4A0AC-796B-44FC-8F58-A9BD828F726C}" dt="2023-08-20T22:38:47.681" v="718" actId="14100"/>
        <pc:sldMkLst>
          <pc:docMk/>
          <pc:sldMk cId="3660611993" sldId="294"/>
        </pc:sldMkLst>
        <pc:spChg chg="add del mod">
          <ac:chgData name="Md Sajid" userId="S::md.sajid1@ucalgary.ca::19f3a6ec-983a-41d6-961b-3d36c1c559c2" providerId="AD" clId="Web-{17C4A0AC-796B-44FC-8F58-A9BD828F726C}" dt="2023-08-20T22:33:24.986" v="703"/>
          <ac:spMkLst>
            <pc:docMk/>
            <pc:sldMk cId="3660611993" sldId="294"/>
            <ac:spMk id="2" creationId="{56356A94-80B9-0E5E-3DAD-31DBC20AB1E6}"/>
          </ac:spMkLst>
        </pc:spChg>
        <pc:spChg chg="mod">
          <ac:chgData name="Md Sajid" userId="S::md.sajid1@ucalgary.ca::19f3a6ec-983a-41d6-961b-3d36c1c559c2" providerId="AD" clId="Web-{17C4A0AC-796B-44FC-8F58-A9BD828F726C}" dt="2023-08-20T22:34:42.113" v="710" actId="14100"/>
          <ac:spMkLst>
            <pc:docMk/>
            <pc:sldMk cId="3660611993" sldId="294"/>
            <ac:spMk id="5" creationId="{2642017D-B420-A78C-2DAA-196AAE542BDA}"/>
          </ac:spMkLst>
        </pc:spChg>
        <pc:spChg chg="mod">
          <ac:chgData name="Md Sajid" userId="S::md.sajid1@ucalgary.ca::19f3a6ec-983a-41d6-961b-3d36c1c559c2" providerId="AD" clId="Web-{17C4A0AC-796B-44FC-8F58-A9BD828F726C}" dt="2023-08-20T22:37:18.538" v="716"/>
          <ac:spMkLst>
            <pc:docMk/>
            <pc:sldMk cId="3660611993" sldId="294"/>
            <ac:spMk id="6" creationId="{24A80C8B-F4E6-84BC-04BB-C57B4EC253A8}"/>
          </ac:spMkLst>
        </pc:spChg>
        <pc:spChg chg="mod">
          <ac:chgData name="Md Sajid" userId="S::md.sajid1@ucalgary.ca::19f3a6ec-983a-41d6-961b-3d36c1c559c2" providerId="AD" clId="Web-{17C4A0AC-796B-44FC-8F58-A9BD828F726C}" dt="2023-08-20T22:37:10.632" v="715"/>
          <ac:spMkLst>
            <pc:docMk/>
            <pc:sldMk cId="3660611993" sldId="294"/>
            <ac:spMk id="7" creationId="{A7C00E47-9F70-BA04-4FB8-C8C6E0ACE4DB}"/>
          </ac:spMkLst>
        </pc:spChg>
        <pc:spChg chg="add">
          <ac:chgData name="Md Sajid" userId="S::md.sajid1@ucalgary.ca::19f3a6ec-983a-41d6-961b-3d36c1c559c2" providerId="AD" clId="Web-{17C4A0AC-796B-44FC-8F58-A9BD828F726C}" dt="2023-08-20T22:33:58.534" v="704"/>
          <ac:spMkLst>
            <pc:docMk/>
            <pc:sldMk cId="3660611993" sldId="294"/>
            <ac:spMk id="9" creationId="{62F7929C-94A1-33BB-E1B0-E356E09CFD3F}"/>
          </ac:spMkLst>
        </pc:spChg>
        <pc:spChg chg="add mod">
          <ac:chgData name="Md Sajid" userId="S::md.sajid1@ucalgary.ca::19f3a6ec-983a-41d6-961b-3d36c1c559c2" providerId="AD" clId="Web-{17C4A0AC-796B-44FC-8F58-A9BD828F726C}" dt="2023-08-20T22:38:19.540" v="717" actId="1076"/>
          <ac:spMkLst>
            <pc:docMk/>
            <pc:sldMk cId="3660611993" sldId="294"/>
            <ac:spMk id="11" creationId="{F57750C8-D4EF-E058-C52B-95000F36A438}"/>
          </ac:spMkLst>
        </pc:spChg>
        <pc:picChg chg="del mod">
          <ac:chgData name="Md Sajid" userId="S::md.sajid1@ucalgary.ca::19f3a6ec-983a-41d6-961b-3d36c1c559c2" providerId="AD" clId="Web-{17C4A0AC-796B-44FC-8F58-A9BD828F726C}" dt="2023-08-20T22:31:47.531" v="698"/>
          <ac:picMkLst>
            <pc:docMk/>
            <pc:sldMk cId="3660611993" sldId="294"/>
            <ac:picMk id="3" creationId="{D0BE0093-D92D-81B2-C896-4194E116F039}"/>
          </ac:picMkLst>
        </pc:picChg>
        <pc:picChg chg="mod">
          <ac:chgData name="Md Sajid" userId="S::md.sajid1@ucalgary.ca::19f3a6ec-983a-41d6-961b-3d36c1c559c2" providerId="AD" clId="Web-{17C4A0AC-796B-44FC-8F58-A9BD828F726C}" dt="2023-08-20T22:38:47.681" v="718" actId="14100"/>
          <ac:picMkLst>
            <pc:docMk/>
            <pc:sldMk cId="3660611993" sldId="294"/>
            <ac:picMk id="4" creationId="{666D2212-6E8C-9753-7F79-A41F3385F3D4}"/>
          </ac:picMkLst>
        </pc:picChg>
        <pc:picChg chg="del mod">
          <ac:chgData name="Md Sajid" userId="S::md.sajid1@ucalgary.ca::19f3a6ec-983a-41d6-961b-3d36c1c559c2" providerId="AD" clId="Web-{17C4A0AC-796B-44FC-8F58-A9BD828F726C}" dt="2023-08-20T22:31:55.015" v="700"/>
          <ac:picMkLst>
            <pc:docMk/>
            <pc:sldMk cId="3660611993" sldId="294"/>
            <ac:picMk id="8" creationId="{A87AB9AA-9130-16C3-1D2F-767E5CEFEDCE}"/>
          </ac:picMkLst>
        </pc:picChg>
        <pc:picChg chg="del mod">
          <ac:chgData name="Md Sajid" userId="S::md.sajid1@ucalgary.ca::19f3a6ec-983a-41d6-961b-3d36c1c559c2" providerId="AD" clId="Web-{17C4A0AC-796B-44FC-8F58-A9BD828F726C}" dt="2023-08-20T22:31:51.093" v="699"/>
          <ac:picMkLst>
            <pc:docMk/>
            <pc:sldMk cId="3660611993" sldId="294"/>
            <ac:picMk id="10" creationId="{356094CA-F01A-74D8-360E-10E79C125984}"/>
          </ac:picMkLst>
        </pc:picChg>
      </pc:sldChg>
      <pc:sldChg chg="modSp">
        <pc:chgData name="Md Sajid" userId="S::md.sajid1@ucalgary.ca::19f3a6ec-983a-41d6-961b-3d36c1c559c2" providerId="AD" clId="Web-{17C4A0AC-796B-44FC-8F58-A9BD828F726C}" dt="2023-08-20T22:28:18.229" v="668" actId="14100"/>
        <pc:sldMkLst>
          <pc:docMk/>
          <pc:sldMk cId="3262390987" sldId="295"/>
        </pc:sldMkLst>
        <pc:picChg chg="mod">
          <ac:chgData name="Md Sajid" userId="S::md.sajid1@ucalgary.ca::19f3a6ec-983a-41d6-961b-3d36c1c559c2" providerId="AD" clId="Web-{17C4A0AC-796B-44FC-8F58-A9BD828F726C}" dt="2023-08-20T22:28:18.229" v="668" actId="14100"/>
          <ac:picMkLst>
            <pc:docMk/>
            <pc:sldMk cId="3262390987" sldId="295"/>
            <ac:picMk id="7" creationId="{C786CFBE-8630-7E41-0720-EBEB5F8C97CF}"/>
          </ac:picMkLst>
        </pc:picChg>
      </pc:sldChg>
      <pc:sldChg chg="modSp">
        <pc:chgData name="Md Sajid" userId="S::md.sajid1@ucalgary.ca::19f3a6ec-983a-41d6-961b-3d36c1c559c2" providerId="AD" clId="Web-{17C4A0AC-796B-44FC-8F58-A9BD828F726C}" dt="2023-08-20T22:27:51.213" v="666" actId="20577"/>
        <pc:sldMkLst>
          <pc:docMk/>
          <pc:sldMk cId="3274564383" sldId="296"/>
        </pc:sldMkLst>
        <pc:spChg chg="mod">
          <ac:chgData name="Md Sajid" userId="S::md.sajid1@ucalgary.ca::19f3a6ec-983a-41d6-961b-3d36c1c559c2" providerId="AD" clId="Web-{17C4A0AC-796B-44FC-8F58-A9BD828F726C}" dt="2023-08-20T22:27:51.213" v="666" actId="20577"/>
          <ac:spMkLst>
            <pc:docMk/>
            <pc:sldMk cId="3274564383" sldId="296"/>
            <ac:spMk id="5" creationId="{2642017D-B420-A78C-2DAA-196AAE542BDA}"/>
          </ac:spMkLst>
        </pc:spChg>
      </pc:sldChg>
      <pc:sldChg chg="modSp">
        <pc:chgData name="Md Sajid" userId="S::md.sajid1@ucalgary.ca::19f3a6ec-983a-41d6-961b-3d36c1c559c2" providerId="AD" clId="Web-{17C4A0AC-796B-44FC-8F58-A9BD828F726C}" dt="2023-08-20T22:45:51.378" v="768" actId="20577"/>
        <pc:sldMkLst>
          <pc:docMk/>
          <pc:sldMk cId="2031409997" sldId="301"/>
        </pc:sldMkLst>
        <pc:spChg chg="mod">
          <ac:chgData name="Md Sajid" userId="S::md.sajid1@ucalgary.ca::19f3a6ec-983a-41d6-961b-3d36c1c559c2" providerId="AD" clId="Web-{17C4A0AC-796B-44FC-8F58-A9BD828F726C}" dt="2023-08-20T22:45:51.378" v="768" actId="20577"/>
          <ac:spMkLst>
            <pc:docMk/>
            <pc:sldMk cId="2031409997" sldId="301"/>
            <ac:spMk id="6" creationId="{926B36D9-268F-F8A6-E33D-60D08C24782B}"/>
          </ac:spMkLst>
        </pc:spChg>
      </pc:sldChg>
      <pc:sldChg chg="addSp modSp">
        <pc:chgData name="Md Sajid" userId="S::md.sajid1@ucalgary.ca::19f3a6ec-983a-41d6-961b-3d36c1c559c2" providerId="AD" clId="Web-{17C4A0AC-796B-44FC-8F58-A9BD828F726C}" dt="2023-08-20T19:22:50.409" v="29" actId="20577"/>
        <pc:sldMkLst>
          <pc:docMk/>
          <pc:sldMk cId="4224647654" sldId="306"/>
        </pc:sldMkLst>
        <pc:spChg chg="add mod">
          <ac:chgData name="Md Sajid" userId="S::md.sajid1@ucalgary.ca::19f3a6ec-983a-41d6-961b-3d36c1c559c2" providerId="AD" clId="Web-{17C4A0AC-796B-44FC-8F58-A9BD828F726C}" dt="2023-08-20T19:21:57.471" v="16" actId="20577"/>
          <ac:spMkLst>
            <pc:docMk/>
            <pc:sldMk cId="4224647654" sldId="306"/>
            <ac:spMk id="7" creationId="{B3BDBD67-EA76-CDD3-35A7-CCFF460A8D2D}"/>
          </ac:spMkLst>
        </pc:spChg>
        <pc:spChg chg="add mod">
          <ac:chgData name="Md Sajid" userId="S::md.sajid1@ucalgary.ca::19f3a6ec-983a-41d6-961b-3d36c1c559c2" providerId="AD" clId="Web-{17C4A0AC-796B-44FC-8F58-A9BD828F726C}" dt="2023-08-20T19:22:50.409" v="29" actId="20577"/>
          <ac:spMkLst>
            <pc:docMk/>
            <pc:sldMk cId="4224647654" sldId="306"/>
            <ac:spMk id="8" creationId="{FA981106-4A73-C8AF-5B0B-FA9BB0A8671F}"/>
          </ac:spMkLst>
        </pc:spChg>
      </pc:sldChg>
      <pc:sldChg chg="addSp delSp modSp">
        <pc:chgData name="Md Sajid" userId="S::md.sajid1@ucalgary.ca::19f3a6ec-983a-41d6-961b-3d36c1c559c2" providerId="AD" clId="Web-{17C4A0AC-796B-44FC-8F58-A9BD828F726C}" dt="2023-08-20T19:51:57.203" v="110" actId="20577"/>
        <pc:sldMkLst>
          <pc:docMk/>
          <pc:sldMk cId="3001497354" sldId="307"/>
        </pc:sldMkLst>
        <pc:spChg chg="del">
          <ac:chgData name="Md Sajid" userId="S::md.sajid1@ucalgary.ca::19f3a6ec-983a-41d6-961b-3d36c1c559c2" providerId="AD" clId="Web-{17C4A0AC-796B-44FC-8F58-A9BD828F726C}" dt="2023-08-20T19:30:43.376" v="30"/>
          <ac:spMkLst>
            <pc:docMk/>
            <pc:sldMk cId="3001497354" sldId="307"/>
            <ac:spMk id="6" creationId="{926B36D9-268F-F8A6-E33D-60D08C24782B}"/>
          </ac:spMkLst>
        </pc:spChg>
        <pc:spChg chg="add mod">
          <ac:chgData name="Md Sajid" userId="S::md.sajid1@ucalgary.ca::19f3a6ec-983a-41d6-961b-3d36c1c559c2" providerId="AD" clId="Web-{17C4A0AC-796B-44FC-8F58-A9BD828F726C}" dt="2023-08-20T19:51:14.796" v="92" actId="20577"/>
          <ac:spMkLst>
            <pc:docMk/>
            <pc:sldMk cId="3001497354" sldId="307"/>
            <ac:spMk id="12" creationId="{C8252952-40E1-BBC6-DA1E-4F9A3BEB83CD}"/>
          </ac:spMkLst>
        </pc:spChg>
        <pc:spChg chg="add mod">
          <ac:chgData name="Md Sajid" userId="S::md.sajid1@ucalgary.ca::19f3a6ec-983a-41d6-961b-3d36c1c559c2" providerId="AD" clId="Web-{17C4A0AC-796B-44FC-8F58-A9BD828F726C}" dt="2023-08-20T19:51:57.203" v="110" actId="20577"/>
          <ac:spMkLst>
            <pc:docMk/>
            <pc:sldMk cId="3001497354" sldId="307"/>
            <ac:spMk id="13" creationId="{46910E5C-5952-B14E-4FD4-D0E5C5EFE908}"/>
          </ac:spMkLst>
        </pc:spChg>
        <pc:picChg chg="add mod ord">
          <ac:chgData name="Md Sajid" userId="S::md.sajid1@ucalgary.ca::19f3a6ec-983a-41d6-961b-3d36c1c559c2" providerId="AD" clId="Web-{17C4A0AC-796B-44FC-8F58-A9BD828F726C}" dt="2023-08-20T19:30:55.079" v="32" actId="1076"/>
          <ac:picMkLst>
            <pc:docMk/>
            <pc:sldMk cId="3001497354" sldId="307"/>
            <ac:picMk id="2" creationId="{730FDDE9-4938-EA85-BF53-38FA991B30BE}"/>
          </ac:picMkLst>
        </pc:picChg>
        <pc:picChg chg="add del mod">
          <ac:chgData name="Md Sajid" userId="S::md.sajid1@ucalgary.ca::19f3a6ec-983a-41d6-961b-3d36c1c559c2" providerId="AD" clId="Web-{17C4A0AC-796B-44FC-8F58-A9BD828F726C}" dt="2023-08-20T19:32:58.988" v="44"/>
          <ac:picMkLst>
            <pc:docMk/>
            <pc:sldMk cId="3001497354" sldId="307"/>
            <ac:picMk id="3" creationId="{64BE889D-76E6-0F1B-7C3B-93CCCD023BD2}"/>
          </ac:picMkLst>
        </pc:picChg>
        <pc:picChg chg="add del mod">
          <ac:chgData name="Md Sajid" userId="S::md.sajid1@ucalgary.ca::19f3a6ec-983a-41d6-961b-3d36c1c559c2" providerId="AD" clId="Web-{17C4A0AC-796B-44FC-8F58-A9BD828F726C}" dt="2023-08-20T19:34:56.196" v="46"/>
          <ac:picMkLst>
            <pc:docMk/>
            <pc:sldMk cId="3001497354" sldId="307"/>
            <ac:picMk id="7" creationId="{3A026338-2EF7-B0A8-93E5-C96CB5C78894}"/>
          </ac:picMkLst>
        </pc:picChg>
        <pc:picChg chg="add del mod">
          <ac:chgData name="Md Sajid" userId="S::md.sajid1@ucalgary.ca::19f3a6ec-983a-41d6-961b-3d36c1c559c2" providerId="AD" clId="Web-{17C4A0AC-796B-44FC-8F58-A9BD828F726C}" dt="2023-08-20T19:35:27.822" v="48"/>
          <ac:picMkLst>
            <pc:docMk/>
            <pc:sldMk cId="3001497354" sldId="307"/>
            <ac:picMk id="8" creationId="{B5CD9087-C9A2-7FD1-6A81-CB87B4875539}"/>
          </ac:picMkLst>
        </pc:picChg>
        <pc:picChg chg="add del mod">
          <ac:chgData name="Md Sajid" userId="S::md.sajid1@ucalgary.ca::19f3a6ec-983a-41d6-961b-3d36c1c559c2" providerId="AD" clId="Web-{17C4A0AC-796B-44FC-8F58-A9BD828F726C}" dt="2023-08-20T19:39:19.107" v="53"/>
          <ac:picMkLst>
            <pc:docMk/>
            <pc:sldMk cId="3001497354" sldId="307"/>
            <ac:picMk id="9" creationId="{81EF3EEC-8612-7002-5BA1-95D6751A699E}"/>
          </ac:picMkLst>
        </pc:picChg>
        <pc:picChg chg="add del mod">
          <ac:chgData name="Md Sajid" userId="S::md.sajid1@ucalgary.ca::19f3a6ec-983a-41d6-961b-3d36c1c559c2" providerId="AD" clId="Web-{17C4A0AC-796B-44FC-8F58-A9BD828F726C}" dt="2023-08-20T19:43:41.956" v="57"/>
          <ac:picMkLst>
            <pc:docMk/>
            <pc:sldMk cId="3001497354" sldId="307"/>
            <ac:picMk id="10" creationId="{7AE4F821-AB99-A97E-3CAD-FB60F3021E62}"/>
          </ac:picMkLst>
        </pc:picChg>
        <pc:picChg chg="add mod">
          <ac:chgData name="Md Sajid" userId="S::md.sajid1@ucalgary.ca::19f3a6ec-983a-41d6-961b-3d36c1c559c2" providerId="AD" clId="Web-{17C4A0AC-796B-44FC-8F58-A9BD828F726C}" dt="2023-08-20T19:49:49.013" v="75" actId="1076"/>
          <ac:picMkLst>
            <pc:docMk/>
            <pc:sldMk cId="3001497354" sldId="307"/>
            <ac:picMk id="11" creationId="{AAB40D53-AFD6-1E29-DF0E-DD35106E323E}"/>
          </ac:picMkLst>
        </pc:picChg>
      </pc:sldChg>
      <pc:sldChg chg="modSp">
        <pc:chgData name="Md Sajid" userId="S::md.sajid1@ucalgary.ca::19f3a6ec-983a-41d6-961b-3d36c1c559c2" providerId="AD" clId="Web-{17C4A0AC-796B-44FC-8F58-A9BD828F726C}" dt="2023-08-20T22:41:10.090" v="720" actId="20577"/>
        <pc:sldMkLst>
          <pc:docMk/>
          <pc:sldMk cId="1912948436" sldId="312"/>
        </pc:sldMkLst>
        <pc:spChg chg="mod">
          <ac:chgData name="Md Sajid" userId="S::md.sajid1@ucalgary.ca::19f3a6ec-983a-41d6-961b-3d36c1c559c2" providerId="AD" clId="Web-{17C4A0AC-796B-44FC-8F58-A9BD828F726C}" dt="2023-08-20T22:41:10.090" v="720" actId="20577"/>
          <ac:spMkLst>
            <pc:docMk/>
            <pc:sldMk cId="1912948436" sldId="312"/>
            <ac:spMk id="6" creationId="{926B36D9-268F-F8A6-E33D-60D08C24782B}"/>
          </ac:spMkLst>
        </pc:spChg>
      </pc:sldChg>
      <pc:sldChg chg="modSp">
        <pc:chgData name="Md Sajid" userId="S::md.sajid1@ucalgary.ca::19f3a6ec-983a-41d6-961b-3d36c1c559c2" providerId="AD" clId="Web-{17C4A0AC-796B-44FC-8F58-A9BD828F726C}" dt="2023-08-20T22:50:47.197" v="771" actId="1076"/>
        <pc:sldMkLst>
          <pc:docMk/>
          <pc:sldMk cId="306744252" sldId="313"/>
        </pc:sldMkLst>
        <pc:spChg chg="mod">
          <ac:chgData name="Md Sajid" userId="S::md.sajid1@ucalgary.ca::19f3a6ec-983a-41d6-961b-3d36c1c559c2" providerId="AD" clId="Web-{17C4A0AC-796B-44FC-8F58-A9BD828F726C}" dt="2023-08-20T22:50:47.197" v="771" actId="1076"/>
          <ac:spMkLst>
            <pc:docMk/>
            <pc:sldMk cId="306744252" sldId="313"/>
            <ac:spMk id="7" creationId="{90158242-43A1-4BC0-FF69-DF691A168923}"/>
          </ac:spMkLst>
        </pc:spChg>
      </pc:sldChg>
      <pc:sldChg chg="addSp delSp modSp add replId">
        <pc:chgData name="Md Sajid" userId="S::md.sajid1@ucalgary.ca::19f3a6ec-983a-41d6-961b-3d36c1c559c2" providerId="AD" clId="Web-{17C4A0AC-796B-44FC-8F58-A9BD828F726C}" dt="2023-08-20T19:54:17.409" v="140" actId="20577"/>
        <pc:sldMkLst>
          <pc:docMk/>
          <pc:sldMk cId="4081935221" sldId="323"/>
        </pc:sldMkLst>
        <pc:spChg chg="add del mod">
          <ac:chgData name="Md Sajid" userId="S::md.sajid1@ucalgary.ca::19f3a6ec-983a-41d6-961b-3d36c1c559c2" providerId="AD" clId="Web-{17C4A0AC-796B-44FC-8F58-A9BD828F726C}" dt="2023-08-20T19:48:09.929" v="64"/>
          <ac:spMkLst>
            <pc:docMk/>
            <pc:sldMk cId="4081935221" sldId="323"/>
            <ac:spMk id="6" creationId="{B8CDA00F-A008-7D0B-D008-A7421BFBA5DE}"/>
          </ac:spMkLst>
        </pc:spChg>
        <pc:spChg chg="add mod">
          <ac:chgData name="Md Sajid" userId="S::md.sajid1@ucalgary.ca::19f3a6ec-983a-41d6-961b-3d36c1c559c2" providerId="AD" clId="Web-{17C4A0AC-796B-44FC-8F58-A9BD828F726C}" dt="2023-08-20T19:52:34.079" v="123" actId="20577"/>
          <ac:spMkLst>
            <pc:docMk/>
            <pc:sldMk cId="4081935221" sldId="323"/>
            <ac:spMk id="9" creationId="{BA31BE38-DCAC-68D2-2A4B-BEEB0D7C793A}"/>
          </ac:spMkLst>
        </pc:spChg>
        <pc:spChg chg="add mod">
          <ac:chgData name="Md Sajid" userId="S::md.sajid1@ucalgary.ca::19f3a6ec-983a-41d6-961b-3d36c1c559c2" providerId="AD" clId="Web-{17C4A0AC-796B-44FC-8F58-A9BD828F726C}" dt="2023-08-20T19:54:17.409" v="140" actId="20577"/>
          <ac:spMkLst>
            <pc:docMk/>
            <pc:sldMk cId="4081935221" sldId="323"/>
            <ac:spMk id="10" creationId="{7A95B2B4-A2D4-FC07-A5A1-7F9916E82DB0}"/>
          </ac:spMkLst>
        </pc:spChg>
        <pc:picChg chg="del">
          <ac:chgData name="Md Sajid" userId="S::md.sajid1@ucalgary.ca::19f3a6ec-983a-41d6-961b-3d36c1c559c2" providerId="AD" clId="Web-{17C4A0AC-796B-44FC-8F58-A9BD828F726C}" dt="2023-08-20T19:47:51.398" v="63"/>
          <ac:picMkLst>
            <pc:docMk/>
            <pc:sldMk cId="4081935221" sldId="323"/>
            <ac:picMk id="2" creationId="{730FDDE9-4938-EA85-BF53-38FA991B30BE}"/>
          </ac:picMkLst>
        </pc:picChg>
        <pc:picChg chg="add mod">
          <ac:chgData name="Md Sajid" userId="S::md.sajid1@ucalgary.ca::19f3a6ec-983a-41d6-961b-3d36c1c559c2" providerId="AD" clId="Web-{17C4A0AC-796B-44FC-8F58-A9BD828F726C}" dt="2023-08-20T19:49:44.951" v="74" actId="1076"/>
          <ac:picMkLst>
            <pc:docMk/>
            <pc:sldMk cId="4081935221" sldId="323"/>
            <ac:picMk id="7" creationId="{D8F741DF-5BA6-5769-659D-79942CFCC48E}"/>
          </ac:picMkLst>
        </pc:picChg>
        <pc:picChg chg="add mod">
          <ac:chgData name="Md Sajid" userId="S::md.sajid1@ucalgary.ca::19f3a6ec-983a-41d6-961b-3d36c1c559c2" providerId="AD" clId="Web-{17C4A0AC-796B-44FC-8F58-A9BD828F726C}" dt="2023-08-20T19:49:31.669" v="70" actId="14100"/>
          <ac:picMkLst>
            <pc:docMk/>
            <pc:sldMk cId="4081935221" sldId="323"/>
            <ac:picMk id="8" creationId="{7FFDF5ED-4057-8D54-CE2A-117B0BB03B16}"/>
          </ac:picMkLst>
        </pc:picChg>
        <pc:picChg chg="del">
          <ac:chgData name="Md Sajid" userId="S::md.sajid1@ucalgary.ca::19f3a6ec-983a-41d6-961b-3d36c1c559c2" providerId="AD" clId="Web-{17C4A0AC-796B-44FC-8F58-A9BD828F726C}" dt="2023-08-20T19:48:14.429" v="65"/>
          <ac:picMkLst>
            <pc:docMk/>
            <pc:sldMk cId="4081935221" sldId="323"/>
            <ac:picMk id="11" creationId="{AAB40D53-AFD6-1E29-DF0E-DD35106E323E}"/>
          </ac:picMkLst>
        </pc:picChg>
      </pc:sldChg>
    </pc:docChg>
  </pc:docChgLst>
  <pc:docChgLst>
    <pc:chgData name="Md Sajid" userId="S::md.sajid1@ucalgary.ca::19f3a6ec-983a-41d6-961b-3d36c1c559c2" providerId="AD" clId="Web-{0CA0138F-EE0F-42C1-88C8-EDC475342A8F}"/>
    <pc:docChg chg="modSld">
      <pc:chgData name="Md Sajid" userId="S::md.sajid1@ucalgary.ca::19f3a6ec-983a-41d6-961b-3d36c1c559c2" providerId="AD" clId="Web-{0CA0138F-EE0F-42C1-88C8-EDC475342A8F}" dt="2023-08-18T09:57:21.960" v="8" actId="20577"/>
      <pc:docMkLst>
        <pc:docMk/>
      </pc:docMkLst>
      <pc:sldChg chg="modSp">
        <pc:chgData name="Md Sajid" userId="S::md.sajid1@ucalgary.ca::19f3a6ec-983a-41d6-961b-3d36c1c559c2" providerId="AD" clId="Web-{0CA0138F-EE0F-42C1-88C8-EDC475342A8F}" dt="2023-08-18T09:57:21.960" v="8" actId="20577"/>
        <pc:sldMkLst>
          <pc:docMk/>
          <pc:sldMk cId="2798807041" sldId="284"/>
        </pc:sldMkLst>
        <pc:spChg chg="mod">
          <ac:chgData name="Md Sajid" userId="S::md.sajid1@ucalgary.ca::19f3a6ec-983a-41d6-961b-3d36c1c559c2" providerId="AD" clId="Web-{0CA0138F-EE0F-42C1-88C8-EDC475342A8F}" dt="2023-08-18T09:57:21.960" v="8" actId="20577"/>
          <ac:spMkLst>
            <pc:docMk/>
            <pc:sldMk cId="2798807041" sldId="284"/>
            <ac:spMk id="5" creationId="{2642017D-B420-A78C-2DAA-196AAE542BDA}"/>
          </ac:spMkLst>
        </pc:spChg>
      </pc:sldChg>
      <pc:sldChg chg="addSp delSp modSp">
        <pc:chgData name="Md Sajid" userId="S::md.sajid1@ucalgary.ca::19f3a6ec-983a-41d6-961b-3d36c1c559c2" providerId="AD" clId="Web-{0CA0138F-EE0F-42C1-88C8-EDC475342A8F}" dt="2023-08-18T09:53:17.088" v="7"/>
        <pc:sldMkLst>
          <pc:docMk/>
          <pc:sldMk cId="4224647654" sldId="306"/>
        </pc:sldMkLst>
        <pc:spChg chg="del">
          <ac:chgData name="Md Sajid" userId="S::md.sajid1@ucalgary.ca::19f3a6ec-983a-41d6-961b-3d36c1c559c2" providerId="AD" clId="Web-{0CA0138F-EE0F-42C1-88C8-EDC475342A8F}" dt="2023-08-18T09:51:28.464" v="0"/>
          <ac:spMkLst>
            <pc:docMk/>
            <pc:sldMk cId="4224647654" sldId="306"/>
            <ac:spMk id="6" creationId="{926B36D9-268F-F8A6-E33D-60D08C24782B}"/>
          </ac:spMkLst>
        </pc:spChg>
        <pc:spChg chg="add del mod">
          <ac:chgData name="Md Sajid" userId="S::md.sajid1@ucalgary.ca::19f3a6ec-983a-41d6-961b-3d36c1c559c2" providerId="AD" clId="Web-{0CA0138F-EE0F-42C1-88C8-EDC475342A8F}" dt="2023-08-18T09:52:27.713" v="4"/>
          <ac:spMkLst>
            <pc:docMk/>
            <pc:sldMk cId="4224647654" sldId="306"/>
            <ac:spMk id="7" creationId="{0C7BE8EA-2A5A-4296-B9A3-3CFC01D031A0}"/>
          </ac:spMkLst>
        </pc:spChg>
        <pc:spChg chg="add mod">
          <ac:chgData name="Md Sajid" userId="S::md.sajid1@ucalgary.ca::19f3a6ec-983a-41d6-961b-3d36c1c559c2" providerId="AD" clId="Web-{0CA0138F-EE0F-42C1-88C8-EDC475342A8F}" dt="2023-08-18T09:53:17.088" v="7"/>
          <ac:spMkLst>
            <pc:docMk/>
            <pc:sldMk cId="4224647654" sldId="306"/>
            <ac:spMk id="10" creationId="{5F08BDA3-B764-1A6C-6030-35851C39AFA1}"/>
          </ac:spMkLst>
        </pc:spChg>
        <pc:graphicFrameChg chg="add del mod ord modGraphic">
          <ac:chgData name="Md Sajid" userId="S::md.sajid1@ucalgary.ca::19f3a6ec-983a-41d6-961b-3d36c1c559c2" providerId="AD" clId="Web-{0CA0138F-EE0F-42C1-88C8-EDC475342A8F}" dt="2023-08-18T09:53:17.088" v="7"/>
          <ac:graphicFrameMkLst>
            <pc:docMk/>
            <pc:sldMk cId="4224647654" sldId="306"/>
            <ac:graphicFrameMk id="8" creationId="{0774C566-0972-F185-8959-96F278163EB1}"/>
          </ac:graphicFrameMkLst>
        </pc:graphicFrameChg>
        <pc:picChg chg="add del mod ord">
          <ac:chgData name="Md Sajid" userId="S::md.sajid1@ucalgary.ca::19f3a6ec-983a-41d6-961b-3d36c1c559c2" providerId="AD" clId="Web-{0CA0138F-EE0F-42C1-88C8-EDC475342A8F}" dt="2023-08-18T09:52:23.073" v="3"/>
          <ac:picMkLst>
            <pc:docMk/>
            <pc:sldMk cId="4224647654" sldId="306"/>
            <ac:picMk id="2" creationId="{FC6E213D-5F8D-C25B-8221-E4A6F2B44C99}"/>
          </ac:picMkLst>
        </pc:picChg>
      </pc:sldChg>
    </pc:docChg>
  </pc:docChgLst>
  <pc:docChgLst>
    <pc:chgData name="Md Sajid" userId="S::md.sajid1@ucalgary.ca::19f3a6ec-983a-41d6-961b-3d36c1c559c2" providerId="AD" clId="Web-{7FD6D6D8-AE32-4B48-B00D-C566DF9E7BDA}"/>
    <pc:docChg chg="addSld modSld">
      <pc:chgData name="Md Sajid" userId="S::md.sajid1@ucalgary.ca::19f3a6ec-983a-41d6-961b-3d36c1c559c2" providerId="AD" clId="Web-{7FD6D6D8-AE32-4B48-B00D-C566DF9E7BDA}" dt="2023-08-22T16:16:29.924" v="118" actId="1076"/>
      <pc:docMkLst>
        <pc:docMk/>
      </pc:docMkLst>
      <pc:sldChg chg="addSp delSp modSp">
        <pc:chgData name="Md Sajid" userId="S::md.sajid1@ucalgary.ca::19f3a6ec-983a-41d6-961b-3d36c1c559c2" providerId="AD" clId="Web-{7FD6D6D8-AE32-4B48-B00D-C566DF9E7BDA}" dt="2023-08-22T16:16:29.924" v="118" actId="1076"/>
        <pc:sldMkLst>
          <pc:docMk/>
          <pc:sldMk cId="4224647654" sldId="306"/>
        </pc:sldMkLst>
        <pc:spChg chg="mod">
          <ac:chgData name="Md Sajid" userId="S::md.sajid1@ucalgary.ca::19f3a6ec-983a-41d6-961b-3d36c1c559c2" providerId="AD" clId="Web-{7FD6D6D8-AE32-4B48-B00D-C566DF9E7BDA}" dt="2023-08-22T16:10:38.200" v="26" actId="20577"/>
          <ac:spMkLst>
            <pc:docMk/>
            <pc:sldMk cId="4224647654" sldId="306"/>
            <ac:spMk id="5" creationId="{2642017D-B420-A78C-2DAA-196AAE542BDA}"/>
          </ac:spMkLst>
        </pc:spChg>
        <pc:spChg chg="mod">
          <ac:chgData name="Md Sajid" userId="S::md.sajid1@ucalgary.ca::19f3a6ec-983a-41d6-961b-3d36c1c559c2" providerId="AD" clId="Web-{7FD6D6D8-AE32-4B48-B00D-C566DF9E7BDA}" dt="2023-08-22T16:16:29.924" v="118" actId="1076"/>
          <ac:spMkLst>
            <pc:docMk/>
            <pc:sldMk cId="4224647654" sldId="306"/>
            <ac:spMk id="7" creationId="{B3BDBD67-EA76-CDD3-35A7-CCFF460A8D2D}"/>
          </ac:spMkLst>
        </pc:spChg>
        <pc:spChg chg="del">
          <ac:chgData name="Md Sajid" userId="S::md.sajid1@ucalgary.ca::19f3a6ec-983a-41d6-961b-3d36c1c559c2" providerId="AD" clId="Web-{7FD6D6D8-AE32-4B48-B00D-C566DF9E7BDA}" dt="2023-08-22T16:11:02.482" v="29"/>
          <ac:spMkLst>
            <pc:docMk/>
            <pc:sldMk cId="4224647654" sldId="306"/>
            <ac:spMk id="8" creationId="{FA981106-4A73-C8AF-5B0B-FA9BB0A8671F}"/>
          </ac:spMkLst>
        </pc:spChg>
        <pc:spChg chg="add mod">
          <ac:chgData name="Md Sajid" userId="S::md.sajid1@ucalgary.ca::19f3a6ec-983a-41d6-961b-3d36c1c559c2" providerId="AD" clId="Web-{7FD6D6D8-AE32-4B48-B00D-C566DF9E7BDA}" dt="2023-08-22T16:16:16.705" v="112" actId="1076"/>
          <ac:spMkLst>
            <pc:docMk/>
            <pc:sldMk cId="4224647654" sldId="306"/>
            <ac:spMk id="9" creationId="{3A8CA28A-3B6D-CEE6-DCF3-A2DFC39A26B9}"/>
          </ac:spMkLst>
        </pc:spChg>
        <pc:picChg chg="del mod">
          <ac:chgData name="Md Sajid" userId="S::md.sajid1@ucalgary.ca::19f3a6ec-983a-41d6-961b-3d36c1c559c2" providerId="AD" clId="Web-{7FD6D6D8-AE32-4B48-B00D-C566DF9E7BDA}" dt="2023-08-22T16:10:43.966" v="27"/>
          <ac:picMkLst>
            <pc:docMk/>
            <pc:sldMk cId="4224647654" sldId="306"/>
            <ac:picMk id="3" creationId="{01804E4A-F84F-7CF2-6E11-0A78F61F99A2}"/>
          </ac:picMkLst>
        </pc:picChg>
        <pc:picChg chg="add del mod">
          <ac:chgData name="Md Sajid" userId="S::md.sajid1@ucalgary.ca::19f3a6ec-983a-41d6-961b-3d36c1c559c2" providerId="AD" clId="Web-{7FD6D6D8-AE32-4B48-B00D-C566DF9E7BDA}" dt="2023-08-22T16:12:53.421" v="71"/>
          <ac:picMkLst>
            <pc:docMk/>
            <pc:sldMk cId="4224647654" sldId="306"/>
            <ac:picMk id="4" creationId="{1481B1FA-BEB7-D729-EDE6-B52C4720A21A}"/>
          </ac:picMkLst>
        </pc:picChg>
        <pc:picChg chg="del">
          <ac:chgData name="Md Sajid" userId="S::md.sajid1@ucalgary.ca::19f3a6ec-983a-41d6-961b-3d36c1c559c2" providerId="AD" clId="Web-{7FD6D6D8-AE32-4B48-B00D-C566DF9E7BDA}" dt="2023-08-22T16:10:47.029" v="28"/>
          <ac:picMkLst>
            <pc:docMk/>
            <pc:sldMk cId="4224647654" sldId="306"/>
            <ac:picMk id="6" creationId="{E82BC56C-56E1-195A-4F70-18C6ED682EB1}"/>
          </ac:picMkLst>
        </pc:picChg>
        <pc:picChg chg="add mod">
          <ac:chgData name="Md Sajid" userId="S::md.sajid1@ucalgary.ca::19f3a6ec-983a-41d6-961b-3d36c1c559c2" providerId="AD" clId="Web-{7FD6D6D8-AE32-4B48-B00D-C566DF9E7BDA}" dt="2023-08-22T16:16:20.284" v="113" actId="1076"/>
          <ac:picMkLst>
            <pc:docMk/>
            <pc:sldMk cId="4224647654" sldId="306"/>
            <ac:picMk id="10" creationId="{ED924F08-8880-B98D-1859-F744A1641168}"/>
          </ac:picMkLst>
        </pc:picChg>
      </pc:sldChg>
      <pc:sldChg chg="modSp">
        <pc:chgData name="Md Sajid" userId="S::md.sajid1@ucalgary.ca::19f3a6ec-983a-41d6-961b-3d36c1c559c2" providerId="AD" clId="Web-{7FD6D6D8-AE32-4B48-B00D-C566DF9E7BDA}" dt="2023-08-22T12:57:55.599" v="13" actId="20577"/>
        <pc:sldMkLst>
          <pc:docMk/>
          <pc:sldMk cId="1912948436" sldId="312"/>
        </pc:sldMkLst>
        <pc:spChg chg="mod">
          <ac:chgData name="Md Sajid" userId="S::md.sajid1@ucalgary.ca::19f3a6ec-983a-41d6-961b-3d36c1c559c2" providerId="AD" clId="Web-{7FD6D6D8-AE32-4B48-B00D-C566DF9E7BDA}" dt="2023-08-22T12:57:55.599" v="13" actId="20577"/>
          <ac:spMkLst>
            <pc:docMk/>
            <pc:sldMk cId="1912948436" sldId="312"/>
            <ac:spMk id="6" creationId="{926B36D9-268F-F8A6-E33D-60D08C24782B}"/>
          </ac:spMkLst>
        </pc:spChg>
      </pc:sldChg>
      <pc:sldChg chg="add replId">
        <pc:chgData name="Md Sajid" userId="S::md.sajid1@ucalgary.ca::19f3a6ec-983a-41d6-961b-3d36c1c559c2" providerId="AD" clId="Web-{7FD6D6D8-AE32-4B48-B00D-C566DF9E7BDA}" dt="2023-08-22T16:10:27.669" v="25"/>
        <pc:sldMkLst>
          <pc:docMk/>
          <pc:sldMk cId="3171200285" sldId="326"/>
        </pc:sldMkLst>
      </pc:sldChg>
    </pc:docChg>
  </pc:docChgLst>
  <pc:docChgLst>
    <pc:chgData name="Jannatul Naeema" userId="S::jannatul.naeema@ucalgary.ca::34aab843-33f7-4f04-8fb2-d83b3cd236b5" providerId="AD" clId="Web-{F916EEB1-345D-4469-BED1-E381960C0711}"/>
    <pc:docChg chg="modSld">
      <pc:chgData name="Jannatul Naeema" userId="S::jannatul.naeema@ucalgary.ca::34aab843-33f7-4f04-8fb2-d83b3cd236b5" providerId="AD" clId="Web-{F916EEB1-345D-4469-BED1-E381960C0711}" dt="2023-08-20T06:35:30.900" v="364" actId="14100"/>
      <pc:docMkLst>
        <pc:docMk/>
      </pc:docMkLst>
      <pc:sldChg chg="addSp delSp modSp mod modClrScheme chgLayout">
        <pc:chgData name="Jannatul Naeema" userId="S::jannatul.naeema@ucalgary.ca::34aab843-33f7-4f04-8fb2-d83b3cd236b5" providerId="AD" clId="Web-{F916EEB1-345D-4469-BED1-E381960C0711}" dt="2023-08-20T06:30:51.159" v="322" actId="14100"/>
        <pc:sldMkLst>
          <pc:docMk/>
          <pc:sldMk cId="1995162664" sldId="285"/>
        </pc:sldMkLst>
        <pc:spChg chg="add del mod ord">
          <ac:chgData name="Jannatul Naeema" userId="S::jannatul.naeema@ucalgary.ca::34aab843-33f7-4f04-8fb2-d83b3cd236b5" providerId="AD" clId="Web-{F916EEB1-345D-4469-BED1-E381960C0711}" dt="2023-08-20T06:21:56.081" v="104"/>
          <ac:spMkLst>
            <pc:docMk/>
            <pc:sldMk cId="1995162664" sldId="285"/>
            <ac:spMk id="2" creationId="{DF59EFB8-C976-BE53-FC7A-C63ADFDA733D}"/>
          </ac:spMkLst>
        </pc:spChg>
        <pc:spChg chg="mod ord">
          <ac:chgData name="Jannatul Naeema" userId="S::jannatul.naeema@ucalgary.ca::34aab843-33f7-4f04-8fb2-d83b3cd236b5" providerId="AD" clId="Web-{F916EEB1-345D-4469-BED1-E381960C0711}" dt="2023-08-20T06:20:55.220" v="103" actId="14100"/>
          <ac:spMkLst>
            <pc:docMk/>
            <pc:sldMk cId="1995162664" sldId="285"/>
            <ac:spMk id="5" creationId="{2642017D-B420-A78C-2DAA-196AAE542BDA}"/>
          </ac:spMkLst>
        </pc:spChg>
        <pc:spChg chg="add del mod ord">
          <ac:chgData name="Jannatul Naeema" userId="S::jannatul.naeema@ucalgary.ca::34aab843-33f7-4f04-8fb2-d83b3cd236b5" providerId="AD" clId="Web-{F916EEB1-345D-4469-BED1-E381960C0711}" dt="2023-08-20T06:30:51.159" v="322" actId="14100"/>
          <ac:spMkLst>
            <pc:docMk/>
            <pc:sldMk cId="1995162664" sldId="285"/>
            <ac:spMk id="6" creationId="{926B36D9-268F-F8A6-E33D-60D08C24782B}"/>
          </ac:spMkLst>
        </pc:spChg>
        <pc:spChg chg="add del mod">
          <ac:chgData name="Jannatul Naeema" userId="S::jannatul.naeema@ucalgary.ca::34aab843-33f7-4f04-8fb2-d83b3cd236b5" providerId="AD" clId="Web-{F916EEB1-345D-4469-BED1-E381960C0711}" dt="2023-08-20T06:24:00.880" v="159"/>
          <ac:spMkLst>
            <pc:docMk/>
            <pc:sldMk cId="1995162664" sldId="285"/>
            <ac:spMk id="8" creationId="{D404B5E4-1729-0A0A-EC9B-4F7B004BEC62}"/>
          </ac:spMkLst>
        </pc:spChg>
        <pc:spChg chg="add mod">
          <ac:chgData name="Jannatul Naeema" userId="S::jannatul.naeema@ucalgary.ca::34aab843-33f7-4f04-8fb2-d83b3cd236b5" providerId="AD" clId="Web-{F916EEB1-345D-4469-BED1-E381960C0711}" dt="2023-08-20T06:24:52.162" v="177" actId="1076"/>
          <ac:spMkLst>
            <pc:docMk/>
            <pc:sldMk cId="1995162664" sldId="285"/>
            <ac:spMk id="10" creationId="{748A1751-713C-0626-A100-C111F1734EF5}"/>
          </ac:spMkLst>
        </pc:spChg>
        <pc:picChg chg="add del mod ord">
          <ac:chgData name="Jannatul Naeema" userId="S::jannatul.naeema@ucalgary.ca::34aab843-33f7-4f04-8fb2-d83b3cd236b5" providerId="AD" clId="Web-{F916EEB1-345D-4469-BED1-E381960C0711}" dt="2023-08-20T06:27:30.258" v="273" actId="14100"/>
          <ac:picMkLst>
            <pc:docMk/>
            <pc:sldMk cId="1995162664" sldId="285"/>
            <ac:picMk id="3" creationId="{BD537B39-7AAB-D83A-6DFA-190F602FAE22}"/>
          </ac:picMkLst>
        </pc:picChg>
        <pc:picChg chg="add del mod ord">
          <ac:chgData name="Jannatul Naeema" userId="S::jannatul.naeema@ucalgary.ca::34aab843-33f7-4f04-8fb2-d83b3cd236b5" providerId="AD" clId="Web-{F916EEB1-345D-4469-BED1-E381960C0711}" dt="2023-08-20T06:23:55.661" v="138"/>
          <ac:picMkLst>
            <pc:docMk/>
            <pc:sldMk cId="1995162664" sldId="285"/>
            <ac:picMk id="9" creationId="{830382F9-F973-DAEC-EBE3-3743DCD8D30D}"/>
          </ac:picMkLst>
        </pc:picChg>
      </pc:sldChg>
      <pc:sldChg chg="modSp">
        <pc:chgData name="Jannatul Naeema" userId="S::jannatul.naeema@ucalgary.ca::34aab843-33f7-4f04-8fb2-d83b3cd236b5" providerId="AD" clId="Web-{F916EEB1-345D-4469-BED1-E381960C0711}" dt="2023-08-20T06:31:10.003" v="325" actId="14100"/>
        <pc:sldMkLst>
          <pc:docMk/>
          <pc:sldMk cId="89703234" sldId="286"/>
        </pc:sldMkLst>
        <pc:spChg chg="mod">
          <ac:chgData name="Jannatul Naeema" userId="S::jannatul.naeema@ucalgary.ca::34aab843-33f7-4f04-8fb2-d83b3cd236b5" providerId="AD" clId="Web-{F916EEB1-345D-4469-BED1-E381960C0711}" dt="2023-08-20T06:31:10.003" v="325" actId="14100"/>
          <ac:spMkLst>
            <pc:docMk/>
            <pc:sldMk cId="89703234" sldId="286"/>
            <ac:spMk id="5" creationId="{2642017D-B420-A78C-2DAA-196AAE542BDA}"/>
          </ac:spMkLst>
        </pc:spChg>
      </pc:sldChg>
      <pc:sldChg chg="modSp">
        <pc:chgData name="Jannatul Naeema" userId="S::jannatul.naeema@ucalgary.ca::34aab843-33f7-4f04-8fb2-d83b3cd236b5" providerId="AD" clId="Web-{F916EEB1-345D-4469-BED1-E381960C0711}" dt="2023-08-20T06:10:08.263" v="1" actId="14100"/>
        <pc:sldMkLst>
          <pc:docMk/>
          <pc:sldMk cId="2671480692" sldId="287"/>
        </pc:sldMkLst>
        <pc:spChg chg="mod">
          <ac:chgData name="Jannatul Naeema" userId="S::jannatul.naeema@ucalgary.ca::34aab843-33f7-4f04-8fb2-d83b3cd236b5" providerId="AD" clId="Web-{F916EEB1-345D-4469-BED1-E381960C0711}" dt="2023-08-20T06:10:08.263" v="1" actId="14100"/>
          <ac:spMkLst>
            <pc:docMk/>
            <pc:sldMk cId="2671480692" sldId="287"/>
            <ac:spMk id="5" creationId="{2642017D-B420-A78C-2DAA-196AAE542BDA}"/>
          </ac:spMkLst>
        </pc:spChg>
      </pc:sldChg>
      <pc:sldChg chg="modSp">
        <pc:chgData name="Jannatul Naeema" userId="S::jannatul.naeema@ucalgary.ca::34aab843-33f7-4f04-8fb2-d83b3cd236b5" providerId="AD" clId="Web-{F916EEB1-345D-4469-BED1-E381960C0711}" dt="2023-08-20T06:29:48.135" v="290" actId="20577"/>
        <pc:sldMkLst>
          <pc:docMk/>
          <pc:sldMk cId="897630482" sldId="288"/>
        </pc:sldMkLst>
        <pc:spChg chg="mod">
          <ac:chgData name="Jannatul Naeema" userId="S::jannatul.naeema@ucalgary.ca::34aab843-33f7-4f04-8fb2-d83b3cd236b5" providerId="AD" clId="Web-{F916EEB1-345D-4469-BED1-E381960C0711}" dt="2023-08-20T06:29:48.135" v="290" actId="20577"/>
          <ac:spMkLst>
            <pc:docMk/>
            <pc:sldMk cId="897630482" sldId="288"/>
            <ac:spMk id="6" creationId="{926B36D9-268F-F8A6-E33D-60D08C24782B}"/>
          </ac:spMkLst>
        </pc:spChg>
      </pc:sldChg>
      <pc:sldChg chg="modSp">
        <pc:chgData name="Jannatul Naeema" userId="S::jannatul.naeema@ucalgary.ca::34aab843-33f7-4f04-8fb2-d83b3cd236b5" providerId="AD" clId="Web-{F916EEB1-345D-4469-BED1-E381960C0711}" dt="2023-08-20T06:14:01.345" v="19" actId="14100"/>
        <pc:sldMkLst>
          <pc:docMk/>
          <pc:sldMk cId="2623060880" sldId="297"/>
        </pc:sldMkLst>
        <pc:spChg chg="mod">
          <ac:chgData name="Jannatul Naeema" userId="S::jannatul.naeema@ucalgary.ca::34aab843-33f7-4f04-8fb2-d83b3cd236b5" providerId="AD" clId="Web-{F916EEB1-345D-4469-BED1-E381960C0711}" dt="2023-08-20T06:14:01.345" v="19" actId="14100"/>
          <ac:spMkLst>
            <pc:docMk/>
            <pc:sldMk cId="2623060880" sldId="297"/>
            <ac:spMk id="2" creationId="{2598F6C6-13C8-4110-1140-AC44EAAB9ACD}"/>
          </ac:spMkLst>
        </pc:spChg>
        <pc:picChg chg="mod">
          <ac:chgData name="Jannatul Naeema" userId="S::jannatul.naeema@ucalgary.ca::34aab843-33f7-4f04-8fb2-d83b3cd236b5" providerId="AD" clId="Web-{F916EEB1-345D-4469-BED1-E381960C0711}" dt="2023-08-20T06:11:45.265" v="8" actId="1076"/>
          <ac:picMkLst>
            <pc:docMk/>
            <pc:sldMk cId="2623060880" sldId="297"/>
            <ac:picMk id="1026" creationId="{37CF8A5C-D23D-818E-929D-CE2C0CEEF9FA}"/>
          </ac:picMkLst>
        </pc:picChg>
      </pc:sldChg>
      <pc:sldChg chg="modSp">
        <pc:chgData name="Jannatul Naeema" userId="S::jannatul.naeema@ucalgary.ca::34aab843-33f7-4f04-8fb2-d83b3cd236b5" providerId="AD" clId="Web-{F916EEB1-345D-4469-BED1-E381960C0711}" dt="2023-08-20T06:35:30.900" v="364" actId="14100"/>
        <pc:sldMkLst>
          <pc:docMk/>
          <pc:sldMk cId="2949408593" sldId="298"/>
        </pc:sldMkLst>
        <pc:spChg chg="mod">
          <ac:chgData name="Jannatul Naeema" userId="S::jannatul.naeema@ucalgary.ca::34aab843-33f7-4f04-8fb2-d83b3cd236b5" providerId="AD" clId="Web-{F916EEB1-345D-4469-BED1-E381960C0711}" dt="2023-08-20T06:35:30.900" v="364" actId="14100"/>
          <ac:spMkLst>
            <pc:docMk/>
            <pc:sldMk cId="2949408593" sldId="298"/>
            <ac:spMk id="6" creationId="{926B36D9-268F-F8A6-E33D-60D08C24782B}"/>
          </ac:spMkLst>
        </pc:spChg>
      </pc:sldChg>
      <pc:sldChg chg="modSp">
        <pc:chgData name="Jannatul Naeema" userId="S::jannatul.naeema@ucalgary.ca::34aab843-33f7-4f04-8fb2-d83b3cd236b5" providerId="AD" clId="Web-{F916EEB1-345D-4469-BED1-E381960C0711}" dt="2023-08-20T06:15:14.893" v="29" actId="14100"/>
        <pc:sldMkLst>
          <pc:docMk/>
          <pc:sldMk cId="2418320217" sldId="299"/>
        </pc:sldMkLst>
        <pc:spChg chg="mod">
          <ac:chgData name="Jannatul Naeema" userId="S::jannatul.naeema@ucalgary.ca::34aab843-33f7-4f04-8fb2-d83b3cd236b5" providerId="AD" clId="Web-{F916EEB1-345D-4469-BED1-E381960C0711}" dt="2023-08-20T06:15:14.893" v="29" actId="14100"/>
          <ac:spMkLst>
            <pc:docMk/>
            <pc:sldMk cId="2418320217" sldId="299"/>
            <ac:spMk id="2" creationId="{01E629CF-36D6-2F02-6140-BDBFB294AF5A}"/>
          </ac:spMkLst>
        </pc:spChg>
      </pc:sldChg>
      <pc:sldChg chg="modSp">
        <pc:chgData name="Jannatul Naeema" userId="S::jannatul.naeema@ucalgary.ca::34aab843-33f7-4f04-8fb2-d83b3cd236b5" providerId="AD" clId="Web-{F916EEB1-345D-4469-BED1-E381960C0711}" dt="2023-08-20T06:18:34.261" v="82" actId="14100"/>
        <pc:sldMkLst>
          <pc:docMk/>
          <pc:sldMk cId="3831560104" sldId="302"/>
        </pc:sldMkLst>
        <pc:spChg chg="mod">
          <ac:chgData name="Jannatul Naeema" userId="S::jannatul.naeema@ucalgary.ca::34aab843-33f7-4f04-8fb2-d83b3cd236b5" providerId="AD" clId="Web-{F916EEB1-345D-4469-BED1-E381960C0711}" dt="2023-08-20T06:18:34.261" v="82" actId="14100"/>
          <ac:spMkLst>
            <pc:docMk/>
            <pc:sldMk cId="3831560104" sldId="302"/>
            <ac:spMk id="2" creationId="{F6F2C626-3FFB-CE98-00AA-18E7C88E6A42}"/>
          </ac:spMkLst>
        </pc:spChg>
      </pc:sldChg>
      <pc:sldChg chg="modSp">
        <pc:chgData name="Jannatul Naeema" userId="S::jannatul.naeema@ucalgary.ca::34aab843-33f7-4f04-8fb2-d83b3cd236b5" providerId="AD" clId="Web-{F916EEB1-345D-4469-BED1-E381960C0711}" dt="2023-08-20T06:14:29.439" v="24" actId="14100"/>
        <pc:sldMkLst>
          <pc:docMk/>
          <pc:sldMk cId="968834608" sldId="309"/>
        </pc:sldMkLst>
        <pc:spChg chg="mod">
          <ac:chgData name="Jannatul Naeema" userId="S::jannatul.naeema@ucalgary.ca::34aab843-33f7-4f04-8fb2-d83b3cd236b5" providerId="AD" clId="Web-{F916EEB1-345D-4469-BED1-E381960C0711}" dt="2023-08-20T06:14:29.439" v="24" actId="14100"/>
          <ac:spMkLst>
            <pc:docMk/>
            <pc:sldMk cId="968834608" sldId="309"/>
            <ac:spMk id="2" creationId="{0E7AFE5F-E023-3264-6348-7B9ADC43E490}"/>
          </ac:spMkLst>
        </pc:spChg>
      </pc:sldChg>
      <pc:sldChg chg="modSp">
        <pc:chgData name="Jannatul Naeema" userId="S::jannatul.naeema@ucalgary.ca::34aab843-33f7-4f04-8fb2-d83b3cd236b5" providerId="AD" clId="Web-{F916EEB1-345D-4469-BED1-E381960C0711}" dt="2023-08-20T06:16:01.165" v="35" actId="14100"/>
        <pc:sldMkLst>
          <pc:docMk/>
          <pc:sldMk cId="974998570" sldId="310"/>
        </pc:sldMkLst>
        <pc:spChg chg="mod">
          <ac:chgData name="Jannatul Naeema" userId="S::jannatul.naeema@ucalgary.ca::34aab843-33f7-4f04-8fb2-d83b3cd236b5" providerId="AD" clId="Web-{F916EEB1-345D-4469-BED1-E381960C0711}" dt="2023-08-20T06:16:01.165" v="35" actId="14100"/>
          <ac:spMkLst>
            <pc:docMk/>
            <pc:sldMk cId="974998570" sldId="310"/>
            <ac:spMk id="2" creationId="{4FA9DF20-793C-49F1-83CF-05F6912A2FD5}"/>
          </ac:spMkLst>
        </pc:spChg>
      </pc:sldChg>
      <pc:sldChg chg="modSp">
        <pc:chgData name="Jannatul Naeema" userId="S::jannatul.naeema@ucalgary.ca::34aab843-33f7-4f04-8fb2-d83b3cd236b5" providerId="AD" clId="Web-{F916EEB1-345D-4469-BED1-E381960C0711}" dt="2023-08-20T06:16:37.322" v="41" actId="14100"/>
        <pc:sldMkLst>
          <pc:docMk/>
          <pc:sldMk cId="767586112" sldId="311"/>
        </pc:sldMkLst>
        <pc:spChg chg="mod">
          <ac:chgData name="Jannatul Naeema" userId="S::jannatul.naeema@ucalgary.ca::34aab843-33f7-4f04-8fb2-d83b3cd236b5" providerId="AD" clId="Web-{F916EEB1-345D-4469-BED1-E381960C0711}" dt="2023-08-20T06:16:37.322" v="41" actId="14100"/>
          <ac:spMkLst>
            <pc:docMk/>
            <pc:sldMk cId="767586112" sldId="311"/>
            <ac:spMk id="2" creationId="{0DF61BDE-88E6-211F-89AD-6ED5A0EDD7A7}"/>
          </ac:spMkLst>
        </pc:spChg>
      </pc:sldChg>
      <pc:sldChg chg="modSp">
        <pc:chgData name="Jannatul Naeema" userId="S::jannatul.naeema@ucalgary.ca::34aab843-33f7-4f04-8fb2-d83b3cd236b5" providerId="AD" clId="Web-{F916EEB1-345D-4469-BED1-E381960C0711}" dt="2023-08-20T06:13:05.829" v="17" actId="20577"/>
        <pc:sldMkLst>
          <pc:docMk/>
          <pc:sldMk cId="1341067202" sldId="317"/>
        </pc:sldMkLst>
        <pc:spChg chg="mod">
          <ac:chgData name="Jannatul Naeema" userId="S::jannatul.naeema@ucalgary.ca::34aab843-33f7-4f04-8fb2-d83b3cd236b5" providerId="AD" clId="Web-{F916EEB1-345D-4469-BED1-E381960C0711}" dt="2023-08-20T06:13:05.829" v="17" actId="20577"/>
          <ac:spMkLst>
            <pc:docMk/>
            <pc:sldMk cId="1341067202" sldId="317"/>
            <ac:spMk id="2" creationId="{3B08FEAF-D929-2020-38DC-CF0A8D20D698}"/>
          </ac:spMkLst>
        </pc:spChg>
      </pc:sldChg>
      <pc:sldChg chg="modSp">
        <pc:chgData name="Jannatul Naeema" userId="S::jannatul.naeema@ucalgary.ca::34aab843-33f7-4f04-8fb2-d83b3cd236b5" providerId="AD" clId="Web-{F916EEB1-345D-4469-BED1-E381960C0711}" dt="2023-08-20T06:20:11.423" v="100" actId="14100"/>
        <pc:sldMkLst>
          <pc:docMk/>
          <pc:sldMk cId="3863610495" sldId="318"/>
        </pc:sldMkLst>
        <pc:spChg chg="mod">
          <ac:chgData name="Jannatul Naeema" userId="S::jannatul.naeema@ucalgary.ca::34aab843-33f7-4f04-8fb2-d83b3cd236b5" providerId="AD" clId="Web-{F916EEB1-345D-4469-BED1-E381960C0711}" dt="2023-08-20T06:20:11.423" v="100" actId="14100"/>
          <ac:spMkLst>
            <pc:docMk/>
            <pc:sldMk cId="3863610495" sldId="318"/>
            <ac:spMk id="2" creationId="{02048F4B-8FE3-08AE-4A30-AC83106A626C}"/>
          </ac:spMkLst>
        </pc:spChg>
      </pc:sldChg>
      <pc:sldChg chg="modSp">
        <pc:chgData name="Jannatul Naeema" userId="S::jannatul.naeema@ucalgary.ca::34aab843-33f7-4f04-8fb2-d83b3cd236b5" providerId="AD" clId="Web-{F916EEB1-345D-4469-BED1-E381960C0711}" dt="2023-08-20T06:19:16.621" v="90" actId="20577"/>
        <pc:sldMkLst>
          <pc:docMk/>
          <pc:sldMk cId="4144775739" sldId="319"/>
        </pc:sldMkLst>
        <pc:spChg chg="mod">
          <ac:chgData name="Jannatul Naeema" userId="S::jannatul.naeema@ucalgary.ca::34aab843-33f7-4f04-8fb2-d83b3cd236b5" providerId="AD" clId="Web-{F916EEB1-345D-4469-BED1-E381960C0711}" dt="2023-08-20T06:19:16.621" v="90" actId="20577"/>
          <ac:spMkLst>
            <pc:docMk/>
            <pc:sldMk cId="4144775739" sldId="319"/>
            <ac:spMk id="2" creationId="{1F4FB3BB-7A22-C23E-76BC-24D94DE1E3FF}"/>
          </ac:spMkLst>
        </pc:spChg>
      </pc:sldChg>
    </pc:docChg>
  </pc:docChgLst>
  <pc:docChgLst>
    <pc:chgData name="Jannatul Naeema" userId="S::jannatul.naeema@ucalgary.ca::34aab843-33f7-4f04-8fb2-d83b3cd236b5" providerId="AD" clId="Web-{64BAECC7-2A85-45E4-9799-9076D2CDDA96}"/>
    <pc:docChg chg="modSld">
      <pc:chgData name="Jannatul Naeema" userId="S::jannatul.naeema@ucalgary.ca::34aab843-33f7-4f04-8fb2-d83b3cd236b5" providerId="AD" clId="Web-{64BAECC7-2A85-45E4-9799-9076D2CDDA96}" dt="2023-08-21T18:07:11.070" v="29" actId="1076"/>
      <pc:docMkLst>
        <pc:docMk/>
      </pc:docMkLst>
      <pc:sldChg chg="modSp">
        <pc:chgData name="Jannatul Naeema" userId="S::jannatul.naeema@ucalgary.ca::34aab843-33f7-4f04-8fb2-d83b3cd236b5" providerId="AD" clId="Web-{64BAECC7-2A85-45E4-9799-9076D2CDDA96}" dt="2023-08-21T17:02:37.003" v="4" actId="20577"/>
        <pc:sldMkLst>
          <pc:docMk/>
          <pc:sldMk cId="3883098918" sldId="280"/>
        </pc:sldMkLst>
        <pc:spChg chg="mod">
          <ac:chgData name="Jannatul Naeema" userId="S::jannatul.naeema@ucalgary.ca::34aab843-33f7-4f04-8fb2-d83b3cd236b5" providerId="AD" clId="Web-{64BAECC7-2A85-45E4-9799-9076D2CDDA96}" dt="2023-08-21T17:02:37.003" v="4" actId="20577"/>
          <ac:spMkLst>
            <pc:docMk/>
            <pc:sldMk cId="3883098918" sldId="280"/>
            <ac:spMk id="6" creationId="{926B36D9-268F-F8A6-E33D-60D08C24782B}"/>
          </ac:spMkLst>
        </pc:spChg>
      </pc:sldChg>
      <pc:sldChg chg="modSp">
        <pc:chgData name="Jannatul Naeema" userId="S::jannatul.naeema@ucalgary.ca::34aab843-33f7-4f04-8fb2-d83b3cd236b5" providerId="AD" clId="Web-{64BAECC7-2A85-45E4-9799-9076D2CDDA96}" dt="2023-08-21T17:03:01.597" v="5"/>
        <pc:sldMkLst>
          <pc:docMk/>
          <pc:sldMk cId="2019242731" sldId="293"/>
        </pc:sldMkLst>
        <pc:spChg chg="mod">
          <ac:chgData name="Jannatul Naeema" userId="S::jannatul.naeema@ucalgary.ca::34aab843-33f7-4f04-8fb2-d83b3cd236b5" providerId="AD" clId="Web-{64BAECC7-2A85-45E4-9799-9076D2CDDA96}" dt="2023-08-21T17:03:01.597" v="5"/>
          <ac:spMkLst>
            <pc:docMk/>
            <pc:sldMk cId="2019242731" sldId="293"/>
            <ac:spMk id="7" creationId="{396AB01C-FF9B-3F67-91FD-7E87066EA110}"/>
          </ac:spMkLst>
        </pc:spChg>
      </pc:sldChg>
      <pc:sldChg chg="modSp">
        <pc:chgData name="Jannatul Naeema" userId="S::jannatul.naeema@ucalgary.ca::34aab843-33f7-4f04-8fb2-d83b3cd236b5" providerId="AD" clId="Web-{64BAECC7-2A85-45E4-9799-9076D2CDDA96}" dt="2023-08-21T18:05:43.664" v="17" actId="1076"/>
        <pc:sldMkLst>
          <pc:docMk/>
          <pc:sldMk cId="3660611993" sldId="294"/>
        </pc:sldMkLst>
        <pc:spChg chg="mod">
          <ac:chgData name="Jannatul Naeema" userId="S::jannatul.naeema@ucalgary.ca::34aab843-33f7-4f04-8fb2-d83b3cd236b5" providerId="AD" clId="Web-{64BAECC7-2A85-45E4-9799-9076D2CDDA96}" dt="2023-08-21T18:04:53.242" v="9" actId="1076"/>
          <ac:spMkLst>
            <pc:docMk/>
            <pc:sldMk cId="3660611993" sldId="294"/>
            <ac:spMk id="5" creationId="{2642017D-B420-A78C-2DAA-196AAE542BDA}"/>
          </ac:spMkLst>
        </pc:spChg>
        <pc:picChg chg="mod">
          <ac:chgData name="Jannatul Naeema" userId="S::jannatul.naeema@ucalgary.ca::34aab843-33f7-4f04-8fb2-d83b3cd236b5" providerId="AD" clId="Web-{64BAECC7-2A85-45E4-9799-9076D2CDDA96}" dt="2023-08-21T18:05:30.492" v="14" actId="1076"/>
          <ac:picMkLst>
            <pc:docMk/>
            <pc:sldMk cId="3660611993" sldId="294"/>
            <ac:picMk id="3" creationId="{B6D662D3-9111-9AFF-59D0-3853D4F800F2}"/>
          </ac:picMkLst>
        </pc:picChg>
        <pc:picChg chg="mod">
          <ac:chgData name="Jannatul Naeema" userId="S::jannatul.naeema@ucalgary.ca::34aab843-33f7-4f04-8fb2-d83b3cd236b5" providerId="AD" clId="Web-{64BAECC7-2A85-45E4-9799-9076D2CDDA96}" dt="2023-08-21T18:04:46.398" v="8" actId="14100"/>
          <ac:picMkLst>
            <pc:docMk/>
            <pc:sldMk cId="3660611993" sldId="294"/>
            <ac:picMk id="4" creationId="{666D2212-6E8C-9753-7F79-A41F3385F3D4}"/>
          </ac:picMkLst>
        </pc:picChg>
        <pc:picChg chg="mod">
          <ac:chgData name="Jannatul Naeema" userId="S::jannatul.naeema@ucalgary.ca::34aab843-33f7-4f04-8fb2-d83b3cd236b5" providerId="AD" clId="Web-{64BAECC7-2A85-45E4-9799-9076D2CDDA96}" dt="2023-08-21T18:05:25.070" v="13" actId="14100"/>
          <ac:picMkLst>
            <pc:docMk/>
            <pc:sldMk cId="3660611993" sldId="294"/>
            <ac:picMk id="10" creationId="{AF152B1A-976E-8B19-DB3F-009692D8D6FE}"/>
          </ac:picMkLst>
        </pc:picChg>
        <pc:picChg chg="mod">
          <ac:chgData name="Jannatul Naeema" userId="S::jannatul.naeema@ucalgary.ca::34aab843-33f7-4f04-8fb2-d83b3cd236b5" providerId="AD" clId="Web-{64BAECC7-2A85-45E4-9799-9076D2CDDA96}" dt="2023-08-21T18:05:43.664" v="17" actId="1076"/>
          <ac:picMkLst>
            <pc:docMk/>
            <pc:sldMk cId="3660611993" sldId="294"/>
            <ac:picMk id="12" creationId="{0B622A77-6F74-30B4-903C-EB46932C1DF5}"/>
          </ac:picMkLst>
        </pc:picChg>
        <pc:picChg chg="mod">
          <ac:chgData name="Jannatul Naeema" userId="S::jannatul.naeema@ucalgary.ca::34aab843-33f7-4f04-8fb2-d83b3cd236b5" providerId="AD" clId="Web-{64BAECC7-2A85-45E4-9799-9076D2CDDA96}" dt="2023-08-21T18:05:37.773" v="16" actId="1076"/>
          <ac:picMkLst>
            <pc:docMk/>
            <pc:sldMk cId="3660611993" sldId="294"/>
            <ac:picMk id="13" creationId="{01908685-3E28-526B-BFF6-15041AC2FCEB}"/>
          </ac:picMkLst>
        </pc:picChg>
        <pc:picChg chg="mod">
          <ac:chgData name="Jannatul Naeema" userId="S::jannatul.naeema@ucalgary.ca::34aab843-33f7-4f04-8fb2-d83b3cd236b5" providerId="AD" clId="Web-{64BAECC7-2A85-45E4-9799-9076D2CDDA96}" dt="2023-08-21T18:05:34.023" v="15" actId="1076"/>
          <ac:picMkLst>
            <pc:docMk/>
            <pc:sldMk cId="3660611993" sldId="294"/>
            <ac:picMk id="14" creationId="{772ADFD7-C135-4F06-86F4-A3C3FCCADC33}"/>
          </ac:picMkLst>
        </pc:picChg>
      </pc:sldChg>
      <pc:sldChg chg="modSp">
        <pc:chgData name="Jannatul Naeema" userId="S::jannatul.naeema@ucalgary.ca::34aab843-33f7-4f04-8fb2-d83b3cd236b5" providerId="AD" clId="Web-{64BAECC7-2A85-45E4-9799-9076D2CDDA96}" dt="2023-08-21T18:06:50.164" v="27" actId="1076"/>
        <pc:sldMkLst>
          <pc:docMk/>
          <pc:sldMk cId="3262390987" sldId="295"/>
        </pc:sldMkLst>
        <pc:spChg chg="mod">
          <ac:chgData name="Jannatul Naeema" userId="S::jannatul.naeema@ucalgary.ca::34aab843-33f7-4f04-8fb2-d83b3cd236b5" providerId="AD" clId="Web-{64BAECC7-2A85-45E4-9799-9076D2CDDA96}" dt="2023-08-21T18:06:08.929" v="20" actId="1076"/>
          <ac:spMkLst>
            <pc:docMk/>
            <pc:sldMk cId="3262390987" sldId="295"/>
            <ac:spMk id="5" creationId="{2642017D-B420-A78C-2DAA-196AAE542BDA}"/>
          </ac:spMkLst>
        </pc:spChg>
        <pc:picChg chg="mod">
          <ac:chgData name="Jannatul Naeema" userId="S::jannatul.naeema@ucalgary.ca::34aab843-33f7-4f04-8fb2-d83b3cd236b5" providerId="AD" clId="Web-{64BAECC7-2A85-45E4-9799-9076D2CDDA96}" dt="2023-08-21T18:06:44.461" v="26" actId="1076"/>
          <ac:picMkLst>
            <pc:docMk/>
            <pc:sldMk cId="3262390987" sldId="295"/>
            <ac:picMk id="2" creationId="{C4C924DE-76C7-76A8-4ACA-AE5F03B014DD}"/>
          </ac:picMkLst>
        </pc:picChg>
        <pc:picChg chg="mod">
          <ac:chgData name="Jannatul Naeema" userId="S::jannatul.naeema@ucalgary.ca::34aab843-33f7-4f04-8fb2-d83b3cd236b5" providerId="AD" clId="Web-{64BAECC7-2A85-45E4-9799-9076D2CDDA96}" dt="2023-08-21T18:06:50.164" v="27" actId="1076"/>
          <ac:picMkLst>
            <pc:docMk/>
            <pc:sldMk cId="3262390987" sldId="295"/>
            <ac:picMk id="3" creationId="{0AEF24EF-26EE-77F2-7463-FE151683C8B7}"/>
          </ac:picMkLst>
        </pc:picChg>
        <pc:picChg chg="mod">
          <ac:chgData name="Jannatul Naeema" userId="S::jannatul.naeema@ucalgary.ca::34aab843-33f7-4f04-8fb2-d83b3cd236b5" providerId="AD" clId="Web-{64BAECC7-2A85-45E4-9799-9076D2CDDA96}" dt="2023-08-21T18:06:03.711" v="19" actId="14100"/>
          <ac:picMkLst>
            <pc:docMk/>
            <pc:sldMk cId="3262390987" sldId="295"/>
            <ac:picMk id="4" creationId="{666D2212-6E8C-9753-7F79-A41F3385F3D4}"/>
          </ac:picMkLst>
        </pc:picChg>
        <pc:picChg chg="mod">
          <ac:chgData name="Jannatul Naeema" userId="S::jannatul.naeema@ucalgary.ca::34aab843-33f7-4f04-8fb2-d83b3cd236b5" providerId="AD" clId="Web-{64BAECC7-2A85-45E4-9799-9076D2CDDA96}" dt="2023-08-21T18:06:36.976" v="25" actId="1076"/>
          <ac:picMkLst>
            <pc:docMk/>
            <pc:sldMk cId="3262390987" sldId="295"/>
            <ac:picMk id="7" creationId="{C786CFBE-8630-7E41-0720-EBEB5F8C97CF}"/>
          </ac:picMkLst>
        </pc:picChg>
        <pc:picChg chg="mod">
          <ac:chgData name="Jannatul Naeema" userId="S::jannatul.naeema@ucalgary.ca::34aab843-33f7-4f04-8fb2-d83b3cd236b5" providerId="AD" clId="Web-{64BAECC7-2A85-45E4-9799-9076D2CDDA96}" dt="2023-08-21T18:06:32.804" v="24" actId="1076"/>
          <ac:picMkLst>
            <pc:docMk/>
            <pc:sldMk cId="3262390987" sldId="295"/>
            <ac:picMk id="9" creationId="{767E9139-035C-7A53-55CD-83D2D0FB9705}"/>
          </ac:picMkLst>
        </pc:picChg>
        <pc:picChg chg="mod">
          <ac:chgData name="Jannatul Naeema" userId="S::jannatul.naeema@ucalgary.ca::34aab843-33f7-4f04-8fb2-d83b3cd236b5" providerId="AD" clId="Web-{64BAECC7-2A85-45E4-9799-9076D2CDDA96}" dt="2023-08-21T18:06:28.367" v="23" actId="14100"/>
          <ac:picMkLst>
            <pc:docMk/>
            <pc:sldMk cId="3262390987" sldId="295"/>
            <ac:picMk id="11" creationId="{669184EF-6DA1-5D2E-B4B1-8AB30063A1F7}"/>
          </ac:picMkLst>
        </pc:picChg>
      </pc:sldChg>
      <pc:sldChg chg="modSp">
        <pc:chgData name="Jannatul Naeema" userId="S::jannatul.naeema@ucalgary.ca::34aab843-33f7-4f04-8fb2-d83b3cd236b5" providerId="AD" clId="Web-{64BAECC7-2A85-45E4-9799-9076D2CDDA96}" dt="2023-08-21T18:07:11.070" v="29" actId="1076"/>
        <pc:sldMkLst>
          <pc:docMk/>
          <pc:sldMk cId="3274564383" sldId="296"/>
        </pc:sldMkLst>
        <pc:spChg chg="mod">
          <ac:chgData name="Jannatul Naeema" userId="S::jannatul.naeema@ucalgary.ca::34aab843-33f7-4f04-8fb2-d83b3cd236b5" providerId="AD" clId="Web-{64BAECC7-2A85-45E4-9799-9076D2CDDA96}" dt="2023-08-21T18:07:11.070" v="29" actId="1076"/>
          <ac:spMkLst>
            <pc:docMk/>
            <pc:sldMk cId="3274564383" sldId="296"/>
            <ac:spMk id="5" creationId="{2642017D-B420-A78C-2DAA-196AAE542BDA}"/>
          </ac:spMkLst>
        </pc:spChg>
        <pc:picChg chg="mod">
          <ac:chgData name="Jannatul Naeema" userId="S::jannatul.naeema@ucalgary.ca::34aab843-33f7-4f04-8fb2-d83b3cd236b5" providerId="AD" clId="Web-{64BAECC7-2A85-45E4-9799-9076D2CDDA96}" dt="2023-08-21T18:07:05.633" v="28" actId="14100"/>
          <ac:picMkLst>
            <pc:docMk/>
            <pc:sldMk cId="3274564383" sldId="296"/>
            <ac:picMk id="4" creationId="{666D2212-6E8C-9753-7F79-A41F3385F3D4}"/>
          </ac:picMkLst>
        </pc:picChg>
      </pc:sldChg>
    </pc:docChg>
  </pc:docChgLst>
  <pc:docChgLst>
    <pc:chgData name="Md Sajid" userId="S::md.sajid1@ucalgary.ca::19f3a6ec-983a-41d6-961b-3d36c1c559c2" providerId="AD" clId="Web-{B9A70CF1-88D0-4276-AD35-EBF996AF5900}"/>
    <pc:docChg chg="modSld">
      <pc:chgData name="Md Sajid" userId="S::md.sajid1@ucalgary.ca::19f3a6ec-983a-41d6-961b-3d36c1c559c2" providerId="AD" clId="Web-{B9A70CF1-88D0-4276-AD35-EBF996AF5900}" dt="2023-08-21T09:39:57.270" v="308"/>
      <pc:docMkLst>
        <pc:docMk/>
      </pc:docMkLst>
      <pc:sldChg chg="addSp delSp modSp">
        <pc:chgData name="Md Sajid" userId="S::md.sajid1@ucalgary.ca::19f3a6ec-983a-41d6-961b-3d36c1c559c2" providerId="AD" clId="Web-{B9A70CF1-88D0-4276-AD35-EBF996AF5900}" dt="2023-08-21T09:39:57.270" v="308"/>
        <pc:sldMkLst>
          <pc:docMk/>
          <pc:sldMk cId="3883098918" sldId="280"/>
        </pc:sldMkLst>
        <pc:spChg chg="mod">
          <ac:chgData name="Md Sajid" userId="S::md.sajid1@ucalgary.ca::19f3a6ec-983a-41d6-961b-3d36c1c559c2" providerId="AD" clId="Web-{B9A70CF1-88D0-4276-AD35-EBF996AF5900}" dt="2023-08-21T09:39:29.067" v="299" actId="20577"/>
          <ac:spMkLst>
            <pc:docMk/>
            <pc:sldMk cId="3883098918" sldId="280"/>
            <ac:spMk id="6" creationId="{926B36D9-268F-F8A6-E33D-60D08C24782B}"/>
          </ac:spMkLst>
        </pc:spChg>
        <pc:spChg chg="add del mod">
          <ac:chgData name="Md Sajid" userId="S::md.sajid1@ucalgary.ca::19f3a6ec-983a-41d6-961b-3d36c1c559c2" providerId="AD" clId="Web-{B9A70CF1-88D0-4276-AD35-EBF996AF5900}" dt="2023-08-21T09:39:57.270" v="307"/>
          <ac:spMkLst>
            <pc:docMk/>
            <pc:sldMk cId="3883098918" sldId="280"/>
            <ac:spMk id="7" creationId="{E5C65933-CE0B-57EA-9107-2D94EF524358}"/>
          </ac:spMkLst>
        </pc:spChg>
        <pc:picChg chg="add mod">
          <ac:chgData name="Md Sajid" userId="S::md.sajid1@ucalgary.ca::19f3a6ec-983a-41d6-961b-3d36c1c559c2" providerId="AD" clId="Web-{B9A70CF1-88D0-4276-AD35-EBF996AF5900}" dt="2023-08-21T09:39:37.942" v="302" actId="1076"/>
          <ac:picMkLst>
            <pc:docMk/>
            <pc:sldMk cId="3883098918" sldId="280"/>
            <ac:picMk id="2" creationId="{5D372B7F-3121-E525-155D-B8E9AF1342EE}"/>
          </ac:picMkLst>
        </pc:picChg>
        <pc:picChg chg="add del mod">
          <ac:chgData name="Md Sajid" userId="S::md.sajid1@ucalgary.ca::19f3a6ec-983a-41d6-961b-3d36c1c559c2" providerId="AD" clId="Web-{B9A70CF1-88D0-4276-AD35-EBF996AF5900}" dt="2023-08-21T09:39:57.270" v="308"/>
          <ac:picMkLst>
            <pc:docMk/>
            <pc:sldMk cId="3883098918" sldId="280"/>
            <ac:picMk id="3" creationId="{3B165ADF-2992-F60B-F0BE-37C21D701376}"/>
          </ac:picMkLst>
        </pc:picChg>
      </pc:sldChg>
      <pc:sldChg chg="modSp">
        <pc:chgData name="Md Sajid" userId="S::md.sajid1@ucalgary.ca::19f3a6ec-983a-41d6-961b-3d36c1c559c2" providerId="AD" clId="Web-{B9A70CF1-88D0-4276-AD35-EBF996AF5900}" dt="2023-08-21T03:14:58.292" v="248" actId="20577"/>
        <pc:sldMkLst>
          <pc:docMk/>
          <pc:sldMk cId="881385383" sldId="321"/>
        </pc:sldMkLst>
        <pc:spChg chg="mod">
          <ac:chgData name="Md Sajid" userId="S::md.sajid1@ucalgary.ca::19f3a6ec-983a-41d6-961b-3d36c1c559c2" providerId="AD" clId="Web-{B9A70CF1-88D0-4276-AD35-EBF996AF5900}" dt="2023-08-21T03:14:58.292" v="248" actId="20577"/>
          <ac:spMkLst>
            <pc:docMk/>
            <pc:sldMk cId="881385383" sldId="321"/>
            <ac:spMk id="6" creationId="{926B36D9-268F-F8A6-E33D-60D08C24782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D77498-1283-4A31-8B91-9A98C9C64151}" type="doc">
      <dgm:prSet loTypeId="urn:microsoft.com/office/officeart/2005/8/layout/hierarchy6" loCatId="hierarchy" qsTypeId="urn:microsoft.com/office/officeart/2005/8/quickstyle/3d2" qsCatId="3D" csTypeId="urn:microsoft.com/office/officeart/2005/8/colors/accent2_1" csCatId="accent2" phldr="1"/>
      <dgm:spPr/>
      <dgm:t>
        <a:bodyPr/>
        <a:lstStyle/>
        <a:p>
          <a:endParaRPr lang="en-CA"/>
        </a:p>
      </dgm:t>
    </dgm:pt>
    <dgm:pt modelId="{6D68E292-A247-4A92-BBAD-534B20EDF17D}">
      <dgm:prSet phldrT="[Text]"/>
      <dgm:spPr/>
      <dgm:t>
        <a:bodyPr/>
        <a:lstStyle/>
        <a:p>
          <a:r>
            <a:rPr lang="en-US"/>
            <a:t>Target Variables</a:t>
          </a:r>
          <a:endParaRPr lang="en-CA"/>
        </a:p>
      </dgm:t>
    </dgm:pt>
    <dgm:pt modelId="{B6F3C37F-EFE1-43DB-910E-88A493A86B8F}" type="parTrans" cxnId="{95CDEF07-359F-4CBF-8363-FAF5AB92915A}">
      <dgm:prSet/>
      <dgm:spPr/>
      <dgm:t>
        <a:bodyPr/>
        <a:lstStyle/>
        <a:p>
          <a:endParaRPr lang="en-CA"/>
        </a:p>
      </dgm:t>
    </dgm:pt>
    <dgm:pt modelId="{51CF5B25-3796-486F-AEA8-477934BF980A}" type="sibTrans" cxnId="{95CDEF07-359F-4CBF-8363-FAF5AB92915A}">
      <dgm:prSet/>
      <dgm:spPr/>
      <dgm:t>
        <a:bodyPr/>
        <a:lstStyle/>
        <a:p>
          <a:endParaRPr lang="en-CA"/>
        </a:p>
      </dgm:t>
    </dgm:pt>
    <dgm:pt modelId="{96D69704-F0D0-44B9-AB0A-B70F162356A2}">
      <dgm:prSet phldrT="[Text]"/>
      <dgm:spPr/>
      <dgm:t>
        <a:bodyPr/>
        <a:lstStyle/>
        <a:p>
          <a:r>
            <a:rPr lang="en-US"/>
            <a:t>Liquid Explosion</a:t>
          </a:r>
          <a:endParaRPr lang="en-CA"/>
        </a:p>
      </dgm:t>
    </dgm:pt>
    <dgm:pt modelId="{EE97D3C9-D82F-4868-A1E6-EA0323E2193F}" type="parTrans" cxnId="{784C0C3A-76AB-42F1-8290-9C93C3B48340}">
      <dgm:prSet/>
      <dgm:spPr/>
      <dgm:t>
        <a:bodyPr/>
        <a:lstStyle/>
        <a:p>
          <a:endParaRPr lang="en-CA"/>
        </a:p>
      </dgm:t>
    </dgm:pt>
    <dgm:pt modelId="{B70C4254-A969-4781-ABD1-DB347299B67D}" type="sibTrans" cxnId="{784C0C3A-76AB-42F1-8290-9C93C3B48340}">
      <dgm:prSet/>
      <dgm:spPr/>
      <dgm:t>
        <a:bodyPr/>
        <a:lstStyle/>
        <a:p>
          <a:endParaRPr lang="en-CA"/>
        </a:p>
      </dgm:t>
    </dgm:pt>
    <dgm:pt modelId="{D2DDB1E0-4358-4147-A532-A97F5F8F4435}">
      <dgm:prSet phldrT="[Text]"/>
      <dgm:spPr/>
      <dgm:t>
        <a:bodyPr/>
        <a:lstStyle/>
        <a:p>
          <a:r>
            <a:rPr lang="en-US"/>
            <a:t>NO</a:t>
          </a:r>
          <a:endParaRPr lang="en-CA"/>
        </a:p>
      </dgm:t>
    </dgm:pt>
    <dgm:pt modelId="{6864EF0C-936C-4BCD-B526-5A01C84CB06E}" type="parTrans" cxnId="{56127E14-6DDC-4808-BF9F-746CEFC65309}">
      <dgm:prSet/>
      <dgm:spPr/>
      <dgm:t>
        <a:bodyPr/>
        <a:lstStyle/>
        <a:p>
          <a:endParaRPr lang="en-CA"/>
        </a:p>
      </dgm:t>
    </dgm:pt>
    <dgm:pt modelId="{DE507CD0-5CC6-43C5-B094-B1C018041446}" type="sibTrans" cxnId="{56127E14-6DDC-4808-BF9F-746CEFC65309}">
      <dgm:prSet/>
      <dgm:spPr/>
      <dgm:t>
        <a:bodyPr/>
        <a:lstStyle/>
        <a:p>
          <a:endParaRPr lang="en-CA"/>
        </a:p>
      </dgm:t>
    </dgm:pt>
    <dgm:pt modelId="{0335AC12-F49B-4275-B1D4-F757F34FD0F0}">
      <dgm:prSet phldrT="[Text]"/>
      <dgm:spPr/>
      <dgm:t>
        <a:bodyPr/>
        <a:lstStyle/>
        <a:p>
          <a:r>
            <a:rPr lang="en-US"/>
            <a:t>YES</a:t>
          </a:r>
          <a:endParaRPr lang="en-CA"/>
        </a:p>
      </dgm:t>
    </dgm:pt>
    <dgm:pt modelId="{7973FFB2-0D00-4B13-BE24-E1F1FFD4C465}" type="parTrans" cxnId="{5D015BB5-6D39-43E2-A4D1-B10CE9D62E88}">
      <dgm:prSet/>
      <dgm:spPr/>
      <dgm:t>
        <a:bodyPr/>
        <a:lstStyle/>
        <a:p>
          <a:endParaRPr lang="en-CA"/>
        </a:p>
      </dgm:t>
    </dgm:pt>
    <dgm:pt modelId="{DE69AC23-2AB2-489D-ACAB-FAD9A441D89C}" type="sibTrans" cxnId="{5D015BB5-6D39-43E2-A4D1-B10CE9D62E88}">
      <dgm:prSet/>
      <dgm:spPr/>
      <dgm:t>
        <a:bodyPr/>
        <a:lstStyle/>
        <a:p>
          <a:endParaRPr lang="en-CA"/>
        </a:p>
      </dgm:t>
    </dgm:pt>
    <dgm:pt modelId="{7323AD87-A2A6-42AE-97A3-E21A69DDC5B9}">
      <dgm:prSet phldrT="[Text]"/>
      <dgm:spPr/>
      <dgm:t>
        <a:bodyPr/>
        <a:lstStyle/>
        <a:p>
          <a:r>
            <a:rPr lang="en-US"/>
            <a:t>Liquid Ignition</a:t>
          </a:r>
        </a:p>
      </dgm:t>
    </dgm:pt>
    <dgm:pt modelId="{731F4631-8D33-4B34-98E1-B9E50F0C8889}" type="parTrans" cxnId="{4A1F79DD-2FFD-46CC-8F99-CF3B82AE8E0B}">
      <dgm:prSet/>
      <dgm:spPr/>
      <dgm:t>
        <a:bodyPr/>
        <a:lstStyle/>
        <a:p>
          <a:endParaRPr lang="en-CA"/>
        </a:p>
      </dgm:t>
    </dgm:pt>
    <dgm:pt modelId="{703FD023-DAD5-4D28-8607-7EFBFFBF89A5}" type="sibTrans" cxnId="{4A1F79DD-2FFD-46CC-8F99-CF3B82AE8E0B}">
      <dgm:prSet/>
      <dgm:spPr/>
      <dgm:t>
        <a:bodyPr/>
        <a:lstStyle/>
        <a:p>
          <a:endParaRPr lang="en-CA"/>
        </a:p>
      </dgm:t>
    </dgm:pt>
    <dgm:pt modelId="{91995124-890A-4904-A159-0489CB7D258F}">
      <dgm:prSet phldrT="[Text]"/>
      <dgm:spPr/>
      <dgm:t>
        <a:bodyPr/>
        <a:lstStyle/>
        <a:p>
          <a:r>
            <a:rPr lang="en-US"/>
            <a:t>YES</a:t>
          </a:r>
          <a:endParaRPr lang="en-CA"/>
        </a:p>
      </dgm:t>
    </dgm:pt>
    <dgm:pt modelId="{C5FF4B9E-090B-4075-825E-D23BF0AF7367}" type="parTrans" cxnId="{A38DBD2A-F44D-444D-B84D-99D6886C5633}">
      <dgm:prSet/>
      <dgm:spPr/>
      <dgm:t>
        <a:bodyPr/>
        <a:lstStyle/>
        <a:p>
          <a:endParaRPr lang="en-CA"/>
        </a:p>
      </dgm:t>
    </dgm:pt>
    <dgm:pt modelId="{CF273632-4880-47CA-A74C-2906E4B7801B}" type="sibTrans" cxnId="{A38DBD2A-F44D-444D-B84D-99D6886C5633}">
      <dgm:prSet/>
      <dgm:spPr/>
      <dgm:t>
        <a:bodyPr/>
        <a:lstStyle/>
        <a:p>
          <a:endParaRPr lang="en-CA"/>
        </a:p>
      </dgm:t>
    </dgm:pt>
    <dgm:pt modelId="{A23F4A01-E1DF-4C2D-B9B6-C9E975AEA96B}">
      <dgm:prSet/>
      <dgm:spPr/>
      <dgm:t>
        <a:bodyPr/>
        <a:lstStyle/>
        <a:p>
          <a:r>
            <a:rPr lang="en-US"/>
            <a:t>NO</a:t>
          </a:r>
          <a:endParaRPr lang="en-CA"/>
        </a:p>
      </dgm:t>
    </dgm:pt>
    <dgm:pt modelId="{0EFDFD9D-8820-49C0-B626-9DD192A9BE7F}" type="parTrans" cxnId="{F0A2AFE5-F97F-4652-B921-C3A365B0FF1E}">
      <dgm:prSet/>
      <dgm:spPr/>
      <dgm:t>
        <a:bodyPr/>
        <a:lstStyle/>
        <a:p>
          <a:endParaRPr lang="en-CA"/>
        </a:p>
      </dgm:t>
    </dgm:pt>
    <dgm:pt modelId="{F008A27A-3BD0-4920-8256-943F45586173}" type="sibTrans" cxnId="{F0A2AFE5-F97F-4652-B921-C3A365B0FF1E}">
      <dgm:prSet/>
      <dgm:spPr/>
      <dgm:t>
        <a:bodyPr/>
        <a:lstStyle/>
        <a:p>
          <a:endParaRPr lang="en-CA"/>
        </a:p>
      </dgm:t>
    </dgm:pt>
    <dgm:pt modelId="{D8725678-E655-4CFD-AC9E-474A9610A78B}">
      <dgm:prSet/>
      <dgm:spPr/>
      <dgm:t>
        <a:bodyPr/>
        <a:lstStyle/>
        <a:p>
          <a:r>
            <a:rPr lang="en-US"/>
            <a:t>Pipeline Shutdown</a:t>
          </a:r>
          <a:endParaRPr lang="en-CA"/>
        </a:p>
      </dgm:t>
    </dgm:pt>
    <dgm:pt modelId="{48DFA758-DDD3-44CA-AB1E-C4670CC94BE5}" type="parTrans" cxnId="{31A575F4-2EB9-4D01-8F95-C575761B1F12}">
      <dgm:prSet/>
      <dgm:spPr/>
      <dgm:t>
        <a:bodyPr/>
        <a:lstStyle/>
        <a:p>
          <a:endParaRPr lang="en-CA"/>
        </a:p>
      </dgm:t>
    </dgm:pt>
    <dgm:pt modelId="{EBE9EE63-EE28-4354-94F3-CBE639A05482}" type="sibTrans" cxnId="{31A575F4-2EB9-4D01-8F95-C575761B1F12}">
      <dgm:prSet/>
      <dgm:spPr/>
      <dgm:t>
        <a:bodyPr/>
        <a:lstStyle/>
        <a:p>
          <a:endParaRPr lang="en-CA"/>
        </a:p>
      </dgm:t>
    </dgm:pt>
    <dgm:pt modelId="{7114C545-4222-4454-9F8A-D4D8E4780923}">
      <dgm:prSet/>
      <dgm:spPr/>
      <dgm:t>
        <a:bodyPr/>
        <a:lstStyle/>
        <a:p>
          <a:r>
            <a:rPr lang="en-US"/>
            <a:t>YES</a:t>
          </a:r>
          <a:endParaRPr lang="en-CA"/>
        </a:p>
      </dgm:t>
    </dgm:pt>
    <dgm:pt modelId="{5BB3BA18-7E95-40A6-8EB8-6E49609E15EF}" type="parTrans" cxnId="{7BC14E33-C5D2-4248-B73F-CD11C7A04E70}">
      <dgm:prSet/>
      <dgm:spPr/>
      <dgm:t>
        <a:bodyPr/>
        <a:lstStyle/>
        <a:p>
          <a:endParaRPr lang="en-CA"/>
        </a:p>
      </dgm:t>
    </dgm:pt>
    <dgm:pt modelId="{7BB68AF6-6CD6-42D0-8FC2-3564E6001438}" type="sibTrans" cxnId="{7BC14E33-C5D2-4248-B73F-CD11C7A04E70}">
      <dgm:prSet/>
      <dgm:spPr/>
      <dgm:t>
        <a:bodyPr/>
        <a:lstStyle/>
        <a:p>
          <a:endParaRPr lang="en-CA"/>
        </a:p>
      </dgm:t>
    </dgm:pt>
    <dgm:pt modelId="{506DA4CE-02BB-46AF-98E1-2E193E1E5640}">
      <dgm:prSet/>
      <dgm:spPr/>
      <dgm:t>
        <a:bodyPr/>
        <a:lstStyle/>
        <a:p>
          <a:r>
            <a:rPr lang="en-US"/>
            <a:t>NO</a:t>
          </a:r>
          <a:endParaRPr lang="en-CA"/>
        </a:p>
      </dgm:t>
    </dgm:pt>
    <dgm:pt modelId="{B07F632D-B855-4C54-9994-43AA64BDF429}" type="parTrans" cxnId="{A1327B72-9B6A-4E16-8848-D9B7C0F00CA3}">
      <dgm:prSet/>
      <dgm:spPr/>
      <dgm:t>
        <a:bodyPr/>
        <a:lstStyle/>
        <a:p>
          <a:endParaRPr lang="en-CA"/>
        </a:p>
      </dgm:t>
    </dgm:pt>
    <dgm:pt modelId="{C2F9A2C7-EADE-4969-95C5-DE6273F55BA6}" type="sibTrans" cxnId="{A1327B72-9B6A-4E16-8848-D9B7C0F00CA3}">
      <dgm:prSet/>
      <dgm:spPr/>
      <dgm:t>
        <a:bodyPr/>
        <a:lstStyle/>
        <a:p>
          <a:endParaRPr lang="en-CA"/>
        </a:p>
      </dgm:t>
    </dgm:pt>
    <dgm:pt modelId="{62709424-3F99-49F6-A184-95A129819137}" type="pres">
      <dgm:prSet presAssocID="{C7D77498-1283-4A31-8B91-9A98C9C64151}" presName="mainComposite" presStyleCnt="0">
        <dgm:presLayoutVars>
          <dgm:chPref val="1"/>
          <dgm:dir/>
          <dgm:animOne val="branch"/>
          <dgm:animLvl val="lvl"/>
          <dgm:resizeHandles val="exact"/>
        </dgm:presLayoutVars>
      </dgm:prSet>
      <dgm:spPr/>
    </dgm:pt>
    <dgm:pt modelId="{123ABC28-8670-4873-A075-ED6379343889}" type="pres">
      <dgm:prSet presAssocID="{C7D77498-1283-4A31-8B91-9A98C9C64151}" presName="hierFlow" presStyleCnt="0"/>
      <dgm:spPr/>
    </dgm:pt>
    <dgm:pt modelId="{ED9DCF68-3DFD-41B0-B950-B0A10CE33BE0}" type="pres">
      <dgm:prSet presAssocID="{C7D77498-1283-4A31-8B91-9A98C9C64151}" presName="hierChild1" presStyleCnt="0">
        <dgm:presLayoutVars>
          <dgm:chPref val="1"/>
          <dgm:animOne val="branch"/>
          <dgm:animLvl val="lvl"/>
        </dgm:presLayoutVars>
      </dgm:prSet>
      <dgm:spPr/>
    </dgm:pt>
    <dgm:pt modelId="{B9A14C0B-870C-4066-8623-107F42C0AE2A}" type="pres">
      <dgm:prSet presAssocID="{6D68E292-A247-4A92-BBAD-534B20EDF17D}" presName="Name14" presStyleCnt="0"/>
      <dgm:spPr/>
    </dgm:pt>
    <dgm:pt modelId="{40341CF8-A167-4B65-848E-6EDF2DDA40C0}" type="pres">
      <dgm:prSet presAssocID="{6D68E292-A247-4A92-BBAD-534B20EDF17D}" presName="level1Shape" presStyleLbl="node0" presStyleIdx="0" presStyleCnt="1">
        <dgm:presLayoutVars>
          <dgm:chPref val="3"/>
        </dgm:presLayoutVars>
      </dgm:prSet>
      <dgm:spPr/>
    </dgm:pt>
    <dgm:pt modelId="{38EEEB41-4B31-4A5C-AAF1-A1BEA735F8E7}" type="pres">
      <dgm:prSet presAssocID="{6D68E292-A247-4A92-BBAD-534B20EDF17D}" presName="hierChild2" presStyleCnt="0"/>
      <dgm:spPr/>
    </dgm:pt>
    <dgm:pt modelId="{66E80EF2-E0C8-4558-9C85-11476C902FBC}" type="pres">
      <dgm:prSet presAssocID="{EE97D3C9-D82F-4868-A1E6-EA0323E2193F}" presName="Name19" presStyleLbl="parChTrans1D2" presStyleIdx="0" presStyleCnt="3"/>
      <dgm:spPr/>
    </dgm:pt>
    <dgm:pt modelId="{06B9E189-B5CC-4894-A613-F0CBCA51E34A}" type="pres">
      <dgm:prSet presAssocID="{96D69704-F0D0-44B9-AB0A-B70F162356A2}" presName="Name21" presStyleCnt="0"/>
      <dgm:spPr/>
    </dgm:pt>
    <dgm:pt modelId="{2A3EC478-AFB9-43AB-98B3-D363A3D538F5}" type="pres">
      <dgm:prSet presAssocID="{96D69704-F0D0-44B9-AB0A-B70F162356A2}" presName="level2Shape" presStyleLbl="node2" presStyleIdx="0" presStyleCnt="3"/>
      <dgm:spPr/>
    </dgm:pt>
    <dgm:pt modelId="{44AC7ABC-805D-4FCF-8EDB-A74B2765BA4D}" type="pres">
      <dgm:prSet presAssocID="{96D69704-F0D0-44B9-AB0A-B70F162356A2}" presName="hierChild3" presStyleCnt="0"/>
      <dgm:spPr/>
    </dgm:pt>
    <dgm:pt modelId="{9224FFB6-092C-4ED5-B608-FA3F09BC1499}" type="pres">
      <dgm:prSet presAssocID="{7973FFB2-0D00-4B13-BE24-E1F1FFD4C465}" presName="Name19" presStyleLbl="parChTrans1D3" presStyleIdx="0" presStyleCnt="6"/>
      <dgm:spPr/>
    </dgm:pt>
    <dgm:pt modelId="{2C003819-9D3D-4A77-B5B1-BE9A72FCBE4D}" type="pres">
      <dgm:prSet presAssocID="{0335AC12-F49B-4275-B1D4-F757F34FD0F0}" presName="Name21" presStyleCnt="0"/>
      <dgm:spPr/>
    </dgm:pt>
    <dgm:pt modelId="{ACF242FE-0ED9-4702-844D-9DE001857F30}" type="pres">
      <dgm:prSet presAssocID="{0335AC12-F49B-4275-B1D4-F757F34FD0F0}" presName="level2Shape" presStyleLbl="node3" presStyleIdx="0" presStyleCnt="6"/>
      <dgm:spPr/>
    </dgm:pt>
    <dgm:pt modelId="{FEA4C871-4251-4E69-A893-CA5632D3C15E}" type="pres">
      <dgm:prSet presAssocID="{0335AC12-F49B-4275-B1D4-F757F34FD0F0}" presName="hierChild3" presStyleCnt="0"/>
      <dgm:spPr/>
    </dgm:pt>
    <dgm:pt modelId="{84FCC178-7266-4EDB-BA2F-05140F0021A4}" type="pres">
      <dgm:prSet presAssocID="{6864EF0C-936C-4BCD-B526-5A01C84CB06E}" presName="Name19" presStyleLbl="parChTrans1D3" presStyleIdx="1" presStyleCnt="6"/>
      <dgm:spPr/>
    </dgm:pt>
    <dgm:pt modelId="{D7D19B51-B78F-4ECC-8558-8D96D6BD04BA}" type="pres">
      <dgm:prSet presAssocID="{D2DDB1E0-4358-4147-A532-A97F5F8F4435}" presName="Name21" presStyleCnt="0"/>
      <dgm:spPr/>
    </dgm:pt>
    <dgm:pt modelId="{C4DE84F6-CE51-46CC-908B-DC0B009E39DE}" type="pres">
      <dgm:prSet presAssocID="{D2DDB1E0-4358-4147-A532-A97F5F8F4435}" presName="level2Shape" presStyleLbl="node3" presStyleIdx="1" presStyleCnt="6"/>
      <dgm:spPr/>
    </dgm:pt>
    <dgm:pt modelId="{D5FEE2F0-1701-4BE2-BDDD-B11C3AE7285C}" type="pres">
      <dgm:prSet presAssocID="{D2DDB1E0-4358-4147-A532-A97F5F8F4435}" presName="hierChild3" presStyleCnt="0"/>
      <dgm:spPr/>
    </dgm:pt>
    <dgm:pt modelId="{D4D06C36-9644-42EC-939D-8E4B5F96F9B7}" type="pres">
      <dgm:prSet presAssocID="{731F4631-8D33-4B34-98E1-B9E50F0C8889}" presName="Name19" presStyleLbl="parChTrans1D2" presStyleIdx="1" presStyleCnt="3"/>
      <dgm:spPr/>
    </dgm:pt>
    <dgm:pt modelId="{5A6C0A94-096F-495B-AB03-F99FAC98D217}" type="pres">
      <dgm:prSet presAssocID="{7323AD87-A2A6-42AE-97A3-E21A69DDC5B9}" presName="Name21" presStyleCnt="0"/>
      <dgm:spPr/>
    </dgm:pt>
    <dgm:pt modelId="{3128F521-0569-417F-A39C-E8A0382E8E1C}" type="pres">
      <dgm:prSet presAssocID="{7323AD87-A2A6-42AE-97A3-E21A69DDC5B9}" presName="level2Shape" presStyleLbl="node2" presStyleIdx="1" presStyleCnt="3"/>
      <dgm:spPr/>
    </dgm:pt>
    <dgm:pt modelId="{D63EA6A0-2A94-43CF-A861-2718A90751D8}" type="pres">
      <dgm:prSet presAssocID="{7323AD87-A2A6-42AE-97A3-E21A69DDC5B9}" presName="hierChild3" presStyleCnt="0"/>
      <dgm:spPr/>
    </dgm:pt>
    <dgm:pt modelId="{D9B2FACF-3F97-4426-8593-72D32628AA78}" type="pres">
      <dgm:prSet presAssocID="{C5FF4B9E-090B-4075-825E-D23BF0AF7367}" presName="Name19" presStyleLbl="parChTrans1D3" presStyleIdx="2" presStyleCnt="6"/>
      <dgm:spPr/>
    </dgm:pt>
    <dgm:pt modelId="{49FF9552-D395-44B5-99D9-F322C2F5A82B}" type="pres">
      <dgm:prSet presAssocID="{91995124-890A-4904-A159-0489CB7D258F}" presName="Name21" presStyleCnt="0"/>
      <dgm:spPr/>
    </dgm:pt>
    <dgm:pt modelId="{D7D20EAD-F090-49F3-8D45-B01E18E7F5A5}" type="pres">
      <dgm:prSet presAssocID="{91995124-890A-4904-A159-0489CB7D258F}" presName="level2Shape" presStyleLbl="node3" presStyleIdx="2" presStyleCnt="6"/>
      <dgm:spPr/>
    </dgm:pt>
    <dgm:pt modelId="{B2AF0556-F931-43A2-8EBB-68583E4F004C}" type="pres">
      <dgm:prSet presAssocID="{91995124-890A-4904-A159-0489CB7D258F}" presName="hierChild3" presStyleCnt="0"/>
      <dgm:spPr/>
    </dgm:pt>
    <dgm:pt modelId="{767CF917-C28A-4D65-A422-73FCC1E229B3}" type="pres">
      <dgm:prSet presAssocID="{0EFDFD9D-8820-49C0-B626-9DD192A9BE7F}" presName="Name19" presStyleLbl="parChTrans1D3" presStyleIdx="3" presStyleCnt="6"/>
      <dgm:spPr/>
    </dgm:pt>
    <dgm:pt modelId="{8FFC96BE-0050-4720-8D4E-0AD941726550}" type="pres">
      <dgm:prSet presAssocID="{A23F4A01-E1DF-4C2D-B9B6-C9E975AEA96B}" presName="Name21" presStyleCnt="0"/>
      <dgm:spPr/>
    </dgm:pt>
    <dgm:pt modelId="{94E1E10A-D94F-4C2E-ACDF-3AFC3A91D067}" type="pres">
      <dgm:prSet presAssocID="{A23F4A01-E1DF-4C2D-B9B6-C9E975AEA96B}" presName="level2Shape" presStyleLbl="node3" presStyleIdx="3" presStyleCnt="6"/>
      <dgm:spPr/>
    </dgm:pt>
    <dgm:pt modelId="{4178D57A-4C09-4DE2-B6CA-5EE5A5D7B8CF}" type="pres">
      <dgm:prSet presAssocID="{A23F4A01-E1DF-4C2D-B9B6-C9E975AEA96B}" presName="hierChild3" presStyleCnt="0"/>
      <dgm:spPr/>
    </dgm:pt>
    <dgm:pt modelId="{A711042C-76DA-4255-8B55-31CB46A5997D}" type="pres">
      <dgm:prSet presAssocID="{48DFA758-DDD3-44CA-AB1E-C4670CC94BE5}" presName="Name19" presStyleLbl="parChTrans1D2" presStyleIdx="2" presStyleCnt="3"/>
      <dgm:spPr/>
    </dgm:pt>
    <dgm:pt modelId="{E264475C-C56C-4477-8BDD-64312A7076FE}" type="pres">
      <dgm:prSet presAssocID="{D8725678-E655-4CFD-AC9E-474A9610A78B}" presName="Name21" presStyleCnt="0"/>
      <dgm:spPr/>
    </dgm:pt>
    <dgm:pt modelId="{14508892-6F03-4F5D-85A5-799CFB4CD314}" type="pres">
      <dgm:prSet presAssocID="{D8725678-E655-4CFD-AC9E-474A9610A78B}" presName="level2Shape" presStyleLbl="node2" presStyleIdx="2" presStyleCnt="3"/>
      <dgm:spPr/>
    </dgm:pt>
    <dgm:pt modelId="{6A2BA9CA-0109-447E-B248-03FB8BA4E855}" type="pres">
      <dgm:prSet presAssocID="{D8725678-E655-4CFD-AC9E-474A9610A78B}" presName="hierChild3" presStyleCnt="0"/>
      <dgm:spPr/>
    </dgm:pt>
    <dgm:pt modelId="{93FF70FB-3753-4AEA-B29F-EBF8C17E3BB4}" type="pres">
      <dgm:prSet presAssocID="{5BB3BA18-7E95-40A6-8EB8-6E49609E15EF}" presName="Name19" presStyleLbl="parChTrans1D3" presStyleIdx="4" presStyleCnt="6"/>
      <dgm:spPr/>
    </dgm:pt>
    <dgm:pt modelId="{1B7C2F2C-6F65-44B1-BE63-FFB818E78E2E}" type="pres">
      <dgm:prSet presAssocID="{7114C545-4222-4454-9F8A-D4D8E4780923}" presName="Name21" presStyleCnt="0"/>
      <dgm:spPr/>
    </dgm:pt>
    <dgm:pt modelId="{69281D4F-0CD9-410A-BAF1-1902FBAAD586}" type="pres">
      <dgm:prSet presAssocID="{7114C545-4222-4454-9F8A-D4D8E4780923}" presName="level2Shape" presStyleLbl="node3" presStyleIdx="4" presStyleCnt="6"/>
      <dgm:spPr/>
    </dgm:pt>
    <dgm:pt modelId="{743594F1-5408-4517-9722-3B4EA9A06E17}" type="pres">
      <dgm:prSet presAssocID="{7114C545-4222-4454-9F8A-D4D8E4780923}" presName="hierChild3" presStyleCnt="0"/>
      <dgm:spPr/>
    </dgm:pt>
    <dgm:pt modelId="{DEC87C6B-1360-48F5-96A7-67BDE5EABA5D}" type="pres">
      <dgm:prSet presAssocID="{B07F632D-B855-4C54-9994-43AA64BDF429}" presName="Name19" presStyleLbl="parChTrans1D3" presStyleIdx="5" presStyleCnt="6"/>
      <dgm:spPr/>
    </dgm:pt>
    <dgm:pt modelId="{8F404002-2A98-410B-897A-D163BFAB5769}" type="pres">
      <dgm:prSet presAssocID="{506DA4CE-02BB-46AF-98E1-2E193E1E5640}" presName="Name21" presStyleCnt="0"/>
      <dgm:spPr/>
    </dgm:pt>
    <dgm:pt modelId="{14AC09C8-2ADD-4DBD-BA9D-FE35B24C0B54}" type="pres">
      <dgm:prSet presAssocID="{506DA4CE-02BB-46AF-98E1-2E193E1E5640}" presName="level2Shape" presStyleLbl="node3" presStyleIdx="5" presStyleCnt="6"/>
      <dgm:spPr/>
    </dgm:pt>
    <dgm:pt modelId="{2E588A40-B825-4644-9858-F360A91AC6CC}" type="pres">
      <dgm:prSet presAssocID="{506DA4CE-02BB-46AF-98E1-2E193E1E5640}" presName="hierChild3" presStyleCnt="0"/>
      <dgm:spPr/>
    </dgm:pt>
    <dgm:pt modelId="{D82C0405-7DB6-405E-B0D5-1EA17DE38501}" type="pres">
      <dgm:prSet presAssocID="{C7D77498-1283-4A31-8B91-9A98C9C64151}" presName="bgShapesFlow" presStyleCnt="0"/>
      <dgm:spPr/>
    </dgm:pt>
  </dgm:ptLst>
  <dgm:cxnLst>
    <dgm:cxn modelId="{11D7A703-8CB7-4DF5-B90A-B687B1F9AF54}" type="presOf" srcId="{EE97D3C9-D82F-4868-A1E6-EA0323E2193F}" destId="{66E80EF2-E0C8-4558-9C85-11476C902FBC}" srcOrd="0" destOrd="0" presId="urn:microsoft.com/office/officeart/2005/8/layout/hierarchy6"/>
    <dgm:cxn modelId="{95CDEF07-359F-4CBF-8363-FAF5AB92915A}" srcId="{C7D77498-1283-4A31-8B91-9A98C9C64151}" destId="{6D68E292-A247-4A92-BBAD-534B20EDF17D}" srcOrd="0" destOrd="0" parTransId="{B6F3C37F-EFE1-43DB-910E-88A493A86B8F}" sibTransId="{51CF5B25-3796-486F-AEA8-477934BF980A}"/>
    <dgm:cxn modelId="{56127E14-6DDC-4808-BF9F-746CEFC65309}" srcId="{96D69704-F0D0-44B9-AB0A-B70F162356A2}" destId="{D2DDB1E0-4358-4147-A532-A97F5F8F4435}" srcOrd="1" destOrd="0" parTransId="{6864EF0C-936C-4BCD-B526-5A01C84CB06E}" sibTransId="{DE507CD0-5CC6-43C5-B094-B1C018041446}"/>
    <dgm:cxn modelId="{394BC218-1DCA-4278-8A0D-986E4947C02B}" type="presOf" srcId="{91995124-890A-4904-A159-0489CB7D258F}" destId="{D7D20EAD-F090-49F3-8D45-B01E18E7F5A5}" srcOrd="0" destOrd="0" presId="urn:microsoft.com/office/officeart/2005/8/layout/hierarchy6"/>
    <dgm:cxn modelId="{153AD622-CF0A-4464-AA26-12D5C458CFB4}" type="presOf" srcId="{96D69704-F0D0-44B9-AB0A-B70F162356A2}" destId="{2A3EC478-AFB9-43AB-98B3-D363A3D538F5}" srcOrd="0" destOrd="0" presId="urn:microsoft.com/office/officeart/2005/8/layout/hierarchy6"/>
    <dgm:cxn modelId="{A38DBD2A-F44D-444D-B84D-99D6886C5633}" srcId="{7323AD87-A2A6-42AE-97A3-E21A69DDC5B9}" destId="{91995124-890A-4904-A159-0489CB7D258F}" srcOrd="0" destOrd="0" parTransId="{C5FF4B9E-090B-4075-825E-D23BF0AF7367}" sibTransId="{CF273632-4880-47CA-A74C-2906E4B7801B}"/>
    <dgm:cxn modelId="{B5F0302F-9122-4FFB-A808-EBF5DF506B83}" type="presOf" srcId="{506DA4CE-02BB-46AF-98E1-2E193E1E5640}" destId="{14AC09C8-2ADD-4DBD-BA9D-FE35B24C0B54}" srcOrd="0" destOrd="0" presId="urn:microsoft.com/office/officeart/2005/8/layout/hierarchy6"/>
    <dgm:cxn modelId="{7BC14E33-C5D2-4248-B73F-CD11C7A04E70}" srcId="{D8725678-E655-4CFD-AC9E-474A9610A78B}" destId="{7114C545-4222-4454-9F8A-D4D8E4780923}" srcOrd="0" destOrd="0" parTransId="{5BB3BA18-7E95-40A6-8EB8-6E49609E15EF}" sibTransId="{7BB68AF6-6CD6-42D0-8FC2-3564E6001438}"/>
    <dgm:cxn modelId="{784C0C3A-76AB-42F1-8290-9C93C3B48340}" srcId="{6D68E292-A247-4A92-BBAD-534B20EDF17D}" destId="{96D69704-F0D0-44B9-AB0A-B70F162356A2}" srcOrd="0" destOrd="0" parTransId="{EE97D3C9-D82F-4868-A1E6-EA0323E2193F}" sibTransId="{B70C4254-A969-4781-ABD1-DB347299B67D}"/>
    <dgm:cxn modelId="{4578693B-9E73-4392-A588-73608826E811}" type="presOf" srcId="{7973FFB2-0D00-4B13-BE24-E1F1FFD4C465}" destId="{9224FFB6-092C-4ED5-B608-FA3F09BC1499}" srcOrd="0" destOrd="0" presId="urn:microsoft.com/office/officeart/2005/8/layout/hierarchy6"/>
    <dgm:cxn modelId="{9F9B4A64-15FF-4A64-8A48-8E699F6820CE}" type="presOf" srcId="{D2DDB1E0-4358-4147-A532-A97F5F8F4435}" destId="{C4DE84F6-CE51-46CC-908B-DC0B009E39DE}" srcOrd="0" destOrd="0" presId="urn:microsoft.com/office/officeart/2005/8/layout/hierarchy6"/>
    <dgm:cxn modelId="{3A2EE167-8D6F-4468-9499-FD5E6F7E4F9C}" type="presOf" srcId="{7114C545-4222-4454-9F8A-D4D8E4780923}" destId="{69281D4F-0CD9-410A-BAF1-1902FBAAD586}" srcOrd="0" destOrd="0" presId="urn:microsoft.com/office/officeart/2005/8/layout/hierarchy6"/>
    <dgm:cxn modelId="{7162B049-8452-482A-A9CD-5B84B7F954E3}" type="presOf" srcId="{6D68E292-A247-4A92-BBAD-534B20EDF17D}" destId="{40341CF8-A167-4B65-848E-6EDF2DDA40C0}" srcOrd="0" destOrd="0" presId="urn:microsoft.com/office/officeart/2005/8/layout/hierarchy6"/>
    <dgm:cxn modelId="{7F323571-5C78-4F0F-894B-28410956A721}" type="presOf" srcId="{D8725678-E655-4CFD-AC9E-474A9610A78B}" destId="{14508892-6F03-4F5D-85A5-799CFB4CD314}" srcOrd="0" destOrd="0" presId="urn:microsoft.com/office/officeart/2005/8/layout/hierarchy6"/>
    <dgm:cxn modelId="{A1327B72-9B6A-4E16-8848-D9B7C0F00CA3}" srcId="{D8725678-E655-4CFD-AC9E-474A9610A78B}" destId="{506DA4CE-02BB-46AF-98E1-2E193E1E5640}" srcOrd="1" destOrd="0" parTransId="{B07F632D-B855-4C54-9994-43AA64BDF429}" sibTransId="{C2F9A2C7-EADE-4969-95C5-DE6273F55BA6}"/>
    <dgm:cxn modelId="{E254767A-95E3-4A50-9BCC-DEDA7653A2F5}" type="presOf" srcId="{C5FF4B9E-090B-4075-825E-D23BF0AF7367}" destId="{D9B2FACF-3F97-4426-8593-72D32628AA78}" srcOrd="0" destOrd="0" presId="urn:microsoft.com/office/officeart/2005/8/layout/hierarchy6"/>
    <dgm:cxn modelId="{8B723780-1F1C-49B1-8CF5-FF82C8CA6DDE}" type="presOf" srcId="{5BB3BA18-7E95-40A6-8EB8-6E49609E15EF}" destId="{93FF70FB-3753-4AEA-B29F-EBF8C17E3BB4}" srcOrd="0" destOrd="0" presId="urn:microsoft.com/office/officeart/2005/8/layout/hierarchy6"/>
    <dgm:cxn modelId="{DA535691-C5A8-4CD2-9D0F-DD2C14261F63}" type="presOf" srcId="{0EFDFD9D-8820-49C0-B626-9DD192A9BE7F}" destId="{767CF917-C28A-4D65-A422-73FCC1E229B3}" srcOrd="0" destOrd="0" presId="urn:microsoft.com/office/officeart/2005/8/layout/hierarchy6"/>
    <dgm:cxn modelId="{31EE2693-6552-4954-8BE4-1822D1DA57AC}" type="presOf" srcId="{48DFA758-DDD3-44CA-AB1E-C4670CC94BE5}" destId="{A711042C-76DA-4255-8B55-31CB46A5997D}" srcOrd="0" destOrd="0" presId="urn:microsoft.com/office/officeart/2005/8/layout/hierarchy6"/>
    <dgm:cxn modelId="{5D015BB5-6D39-43E2-A4D1-B10CE9D62E88}" srcId="{96D69704-F0D0-44B9-AB0A-B70F162356A2}" destId="{0335AC12-F49B-4275-B1D4-F757F34FD0F0}" srcOrd="0" destOrd="0" parTransId="{7973FFB2-0D00-4B13-BE24-E1F1FFD4C465}" sibTransId="{DE69AC23-2AB2-489D-ACAB-FAD9A441D89C}"/>
    <dgm:cxn modelId="{A074A3BA-12CC-4FF2-A63D-83B3D1D784C8}" type="presOf" srcId="{0335AC12-F49B-4275-B1D4-F757F34FD0F0}" destId="{ACF242FE-0ED9-4702-844D-9DE001857F30}" srcOrd="0" destOrd="0" presId="urn:microsoft.com/office/officeart/2005/8/layout/hierarchy6"/>
    <dgm:cxn modelId="{86A1B7CE-6D2B-418A-9FF7-1C6ADA396A05}" type="presOf" srcId="{7323AD87-A2A6-42AE-97A3-E21A69DDC5B9}" destId="{3128F521-0569-417F-A39C-E8A0382E8E1C}" srcOrd="0" destOrd="0" presId="urn:microsoft.com/office/officeart/2005/8/layout/hierarchy6"/>
    <dgm:cxn modelId="{5D6745D7-1583-462B-8233-F7451542BA84}" type="presOf" srcId="{C7D77498-1283-4A31-8B91-9A98C9C64151}" destId="{62709424-3F99-49F6-A184-95A129819137}" srcOrd="0" destOrd="0" presId="urn:microsoft.com/office/officeart/2005/8/layout/hierarchy6"/>
    <dgm:cxn modelId="{4A1F79DD-2FFD-46CC-8F99-CF3B82AE8E0B}" srcId="{6D68E292-A247-4A92-BBAD-534B20EDF17D}" destId="{7323AD87-A2A6-42AE-97A3-E21A69DDC5B9}" srcOrd="1" destOrd="0" parTransId="{731F4631-8D33-4B34-98E1-B9E50F0C8889}" sibTransId="{703FD023-DAD5-4D28-8607-7EFBFFBF89A5}"/>
    <dgm:cxn modelId="{088DEADF-36F6-49B1-B2EF-A2D4F72202D9}" type="presOf" srcId="{A23F4A01-E1DF-4C2D-B9B6-C9E975AEA96B}" destId="{94E1E10A-D94F-4C2E-ACDF-3AFC3A91D067}" srcOrd="0" destOrd="0" presId="urn:microsoft.com/office/officeart/2005/8/layout/hierarchy6"/>
    <dgm:cxn modelId="{B2508BE4-BB49-40A6-8783-1A23A3B68762}" type="presOf" srcId="{6864EF0C-936C-4BCD-B526-5A01C84CB06E}" destId="{84FCC178-7266-4EDB-BA2F-05140F0021A4}" srcOrd="0" destOrd="0" presId="urn:microsoft.com/office/officeart/2005/8/layout/hierarchy6"/>
    <dgm:cxn modelId="{F0A2AFE5-F97F-4652-B921-C3A365B0FF1E}" srcId="{7323AD87-A2A6-42AE-97A3-E21A69DDC5B9}" destId="{A23F4A01-E1DF-4C2D-B9B6-C9E975AEA96B}" srcOrd="1" destOrd="0" parTransId="{0EFDFD9D-8820-49C0-B626-9DD192A9BE7F}" sibTransId="{F008A27A-3BD0-4920-8256-943F45586173}"/>
    <dgm:cxn modelId="{54049BF2-4858-4D03-A53A-83F398CDF108}" type="presOf" srcId="{B07F632D-B855-4C54-9994-43AA64BDF429}" destId="{DEC87C6B-1360-48F5-96A7-67BDE5EABA5D}" srcOrd="0" destOrd="0" presId="urn:microsoft.com/office/officeart/2005/8/layout/hierarchy6"/>
    <dgm:cxn modelId="{FBE612F3-61C7-4628-A520-A72290DDBCC6}" type="presOf" srcId="{731F4631-8D33-4B34-98E1-B9E50F0C8889}" destId="{D4D06C36-9644-42EC-939D-8E4B5F96F9B7}" srcOrd="0" destOrd="0" presId="urn:microsoft.com/office/officeart/2005/8/layout/hierarchy6"/>
    <dgm:cxn modelId="{31A575F4-2EB9-4D01-8F95-C575761B1F12}" srcId="{6D68E292-A247-4A92-BBAD-534B20EDF17D}" destId="{D8725678-E655-4CFD-AC9E-474A9610A78B}" srcOrd="2" destOrd="0" parTransId="{48DFA758-DDD3-44CA-AB1E-C4670CC94BE5}" sibTransId="{EBE9EE63-EE28-4354-94F3-CBE639A05482}"/>
    <dgm:cxn modelId="{5EE68B2D-92C3-4419-99A2-1354E0BC68C0}" type="presParOf" srcId="{62709424-3F99-49F6-A184-95A129819137}" destId="{123ABC28-8670-4873-A075-ED6379343889}" srcOrd="0" destOrd="0" presId="urn:microsoft.com/office/officeart/2005/8/layout/hierarchy6"/>
    <dgm:cxn modelId="{52F209B5-4D01-44DF-A755-AC0D7F6E8443}" type="presParOf" srcId="{123ABC28-8670-4873-A075-ED6379343889}" destId="{ED9DCF68-3DFD-41B0-B950-B0A10CE33BE0}" srcOrd="0" destOrd="0" presId="urn:microsoft.com/office/officeart/2005/8/layout/hierarchy6"/>
    <dgm:cxn modelId="{4A745BA7-440E-436E-A865-B1B05BF69ED9}" type="presParOf" srcId="{ED9DCF68-3DFD-41B0-B950-B0A10CE33BE0}" destId="{B9A14C0B-870C-4066-8623-107F42C0AE2A}" srcOrd="0" destOrd="0" presId="urn:microsoft.com/office/officeart/2005/8/layout/hierarchy6"/>
    <dgm:cxn modelId="{2D97C0E2-6114-4276-8DFD-E9C5CFF50363}" type="presParOf" srcId="{B9A14C0B-870C-4066-8623-107F42C0AE2A}" destId="{40341CF8-A167-4B65-848E-6EDF2DDA40C0}" srcOrd="0" destOrd="0" presId="urn:microsoft.com/office/officeart/2005/8/layout/hierarchy6"/>
    <dgm:cxn modelId="{8D66C347-EEC6-4EC4-869C-AA2CB7BF5849}" type="presParOf" srcId="{B9A14C0B-870C-4066-8623-107F42C0AE2A}" destId="{38EEEB41-4B31-4A5C-AAF1-A1BEA735F8E7}" srcOrd="1" destOrd="0" presId="urn:microsoft.com/office/officeart/2005/8/layout/hierarchy6"/>
    <dgm:cxn modelId="{4D0891ED-B60E-438C-9262-632A6FEC7BE8}" type="presParOf" srcId="{38EEEB41-4B31-4A5C-AAF1-A1BEA735F8E7}" destId="{66E80EF2-E0C8-4558-9C85-11476C902FBC}" srcOrd="0" destOrd="0" presId="urn:microsoft.com/office/officeart/2005/8/layout/hierarchy6"/>
    <dgm:cxn modelId="{09F677D1-9994-4B92-B358-A72586561C0A}" type="presParOf" srcId="{38EEEB41-4B31-4A5C-AAF1-A1BEA735F8E7}" destId="{06B9E189-B5CC-4894-A613-F0CBCA51E34A}" srcOrd="1" destOrd="0" presId="urn:microsoft.com/office/officeart/2005/8/layout/hierarchy6"/>
    <dgm:cxn modelId="{1C925E17-19C8-4F02-9A60-186B9AC03E66}" type="presParOf" srcId="{06B9E189-B5CC-4894-A613-F0CBCA51E34A}" destId="{2A3EC478-AFB9-43AB-98B3-D363A3D538F5}" srcOrd="0" destOrd="0" presId="urn:microsoft.com/office/officeart/2005/8/layout/hierarchy6"/>
    <dgm:cxn modelId="{7DF34F75-6EA8-4D52-8A1B-FCECB5FE3E00}" type="presParOf" srcId="{06B9E189-B5CC-4894-A613-F0CBCA51E34A}" destId="{44AC7ABC-805D-4FCF-8EDB-A74B2765BA4D}" srcOrd="1" destOrd="0" presId="urn:microsoft.com/office/officeart/2005/8/layout/hierarchy6"/>
    <dgm:cxn modelId="{7E5F6D24-65C7-42D9-9797-88C26F5AF6DB}" type="presParOf" srcId="{44AC7ABC-805D-4FCF-8EDB-A74B2765BA4D}" destId="{9224FFB6-092C-4ED5-B608-FA3F09BC1499}" srcOrd="0" destOrd="0" presId="urn:microsoft.com/office/officeart/2005/8/layout/hierarchy6"/>
    <dgm:cxn modelId="{B30B3724-7846-44AC-A17B-CF9AC7C79ACF}" type="presParOf" srcId="{44AC7ABC-805D-4FCF-8EDB-A74B2765BA4D}" destId="{2C003819-9D3D-4A77-B5B1-BE9A72FCBE4D}" srcOrd="1" destOrd="0" presId="urn:microsoft.com/office/officeart/2005/8/layout/hierarchy6"/>
    <dgm:cxn modelId="{50B0E111-B5C5-436B-A8BB-E86D33640667}" type="presParOf" srcId="{2C003819-9D3D-4A77-B5B1-BE9A72FCBE4D}" destId="{ACF242FE-0ED9-4702-844D-9DE001857F30}" srcOrd="0" destOrd="0" presId="urn:microsoft.com/office/officeart/2005/8/layout/hierarchy6"/>
    <dgm:cxn modelId="{CA903E0A-167C-4DD7-BAF6-A77ABDDB86C3}" type="presParOf" srcId="{2C003819-9D3D-4A77-B5B1-BE9A72FCBE4D}" destId="{FEA4C871-4251-4E69-A893-CA5632D3C15E}" srcOrd="1" destOrd="0" presId="urn:microsoft.com/office/officeart/2005/8/layout/hierarchy6"/>
    <dgm:cxn modelId="{61BEE58A-9E86-4136-B990-C7EE1E975B51}" type="presParOf" srcId="{44AC7ABC-805D-4FCF-8EDB-A74B2765BA4D}" destId="{84FCC178-7266-4EDB-BA2F-05140F0021A4}" srcOrd="2" destOrd="0" presId="urn:microsoft.com/office/officeart/2005/8/layout/hierarchy6"/>
    <dgm:cxn modelId="{4D383D93-89E5-417B-A2F2-DFED7AB706A1}" type="presParOf" srcId="{44AC7ABC-805D-4FCF-8EDB-A74B2765BA4D}" destId="{D7D19B51-B78F-4ECC-8558-8D96D6BD04BA}" srcOrd="3" destOrd="0" presId="urn:microsoft.com/office/officeart/2005/8/layout/hierarchy6"/>
    <dgm:cxn modelId="{0D3E0C4B-F679-4E02-9BA8-3D958815A786}" type="presParOf" srcId="{D7D19B51-B78F-4ECC-8558-8D96D6BD04BA}" destId="{C4DE84F6-CE51-46CC-908B-DC0B009E39DE}" srcOrd="0" destOrd="0" presId="urn:microsoft.com/office/officeart/2005/8/layout/hierarchy6"/>
    <dgm:cxn modelId="{7EA53EEB-BE82-42E9-924F-AC3E61D8C125}" type="presParOf" srcId="{D7D19B51-B78F-4ECC-8558-8D96D6BD04BA}" destId="{D5FEE2F0-1701-4BE2-BDDD-B11C3AE7285C}" srcOrd="1" destOrd="0" presId="urn:microsoft.com/office/officeart/2005/8/layout/hierarchy6"/>
    <dgm:cxn modelId="{169C76C7-3A35-4473-91BC-F30BCAA1D1DA}" type="presParOf" srcId="{38EEEB41-4B31-4A5C-AAF1-A1BEA735F8E7}" destId="{D4D06C36-9644-42EC-939D-8E4B5F96F9B7}" srcOrd="2" destOrd="0" presId="urn:microsoft.com/office/officeart/2005/8/layout/hierarchy6"/>
    <dgm:cxn modelId="{7E1E337F-8767-450F-BC69-3F38DC5DE606}" type="presParOf" srcId="{38EEEB41-4B31-4A5C-AAF1-A1BEA735F8E7}" destId="{5A6C0A94-096F-495B-AB03-F99FAC98D217}" srcOrd="3" destOrd="0" presId="urn:microsoft.com/office/officeart/2005/8/layout/hierarchy6"/>
    <dgm:cxn modelId="{E2D186F8-1346-41CD-AD1C-E7F4381C5184}" type="presParOf" srcId="{5A6C0A94-096F-495B-AB03-F99FAC98D217}" destId="{3128F521-0569-417F-A39C-E8A0382E8E1C}" srcOrd="0" destOrd="0" presId="urn:microsoft.com/office/officeart/2005/8/layout/hierarchy6"/>
    <dgm:cxn modelId="{558F0DC1-A5CB-4D65-AEC3-888271FD1FAE}" type="presParOf" srcId="{5A6C0A94-096F-495B-AB03-F99FAC98D217}" destId="{D63EA6A0-2A94-43CF-A861-2718A90751D8}" srcOrd="1" destOrd="0" presId="urn:microsoft.com/office/officeart/2005/8/layout/hierarchy6"/>
    <dgm:cxn modelId="{8A27F0D9-A9C0-4A53-8697-398E5ABA7BB8}" type="presParOf" srcId="{D63EA6A0-2A94-43CF-A861-2718A90751D8}" destId="{D9B2FACF-3F97-4426-8593-72D32628AA78}" srcOrd="0" destOrd="0" presId="urn:microsoft.com/office/officeart/2005/8/layout/hierarchy6"/>
    <dgm:cxn modelId="{8EF88BA3-6032-4BC1-8A74-C1CBF97C6E7A}" type="presParOf" srcId="{D63EA6A0-2A94-43CF-A861-2718A90751D8}" destId="{49FF9552-D395-44B5-99D9-F322C2F5A82B}" srcOrd="1" destOrd="0" presId="urn:microsoft.com/office/officeart/2005/8/layout/hierarchy6"/>
    <dgm:cxn modelId="{50015E01-0048-46FB-9303-41F6621F6BED}" type="presParOf" srcId="{49FF9552-D395-44B5-99D9-F322C2F5A82B}" destId="{D7D20EAD-F090-49F3-8D45-B01E18E7F5A5}" srcOrd="0" destOrd="0" presId="urn:microsoft.com/office/officeart/2005/8/layout/hierarchy6"/>
    <dgm:cxn modelId="{BE6C6F86-10B1-4627-A343-385E0753BEB9}" type="presParOf" srcId="{49FF9552-D395-44B5-99D9-F322C2F5A82B}" destId="{B2AF0556-F931-43A2-8EBB-68583E4F004C}" srcOrd="1" destOrd="0" presId="urn:microsoft.com/office/officeart/2005/8/layout/hierarchy6"/>
    <dgm:cxn modelId="{70722A6C-6615-4101-ACBD-D384F41F6D87}" type="presParOf" srcId="{D63EA6A0-2A94-43CF-A861-2718A90751D8}" destId="{767CF917-C28A-4D65-A422-73FCC1E229B3}" srcOrd="2" destOrd="0" presId="urn:microsoft.com/office/officeart/2005/8/layout/hierarchy6"/>
    <dgm:cxn modelId="{6648C83A-45B4-4171-AFFA-94E242ACC2A4}" type="presParOf" srcId="{D63EA6A0-2A94-43CF-A861-2718A90751D8}" destId="{8FFC96BE-0050-4720-8D4E-0AD941726550}" srcOrd="3" destOrd="0" presId="urn:microsoft.com/office/officeart/2005/8/layout/hierarchy6"/>
    <dgm:cxn modelId="{A89193D0-AE7E-4628-925E-83B47F9389D8}" type="presParOf" srcId="{8FFC96BE-0050-4720-8D4E-0AD941726550}" destId="{94E1E10A-D94F-4C2E-ACDF-3AFC3A91D067}" srcOrd="0" destOrd="0" presId="urn:microsoft.com/office/officeart/2005/8/layout/hierarchy6"/>
    <dgm:cxn modelId="{6747C150-83C3-41C4-9E90-E4C20DDC46F3}" type="presParOf" srcId="{8FFC96BE-0050-4720-8D4E-0AD941726550}" destId="{4178D57A-4C09-4DE2-B6CA-5EE5A5D7B8CF}" srcOrd="1" destOrd="0" presId="urn:microsoft.com/office/officeart/2005/8/layout/hierarchy6"/>
    <dgm:cxn modelId="{C1A14348-DD07-449A-8A63-B45CA5FCE771}" type="presParOf" srcId="{38EEEB41-4B31-4A5C-AAF1-A1BEA735F8E7}" destId="{A711042C-76DA-4255-8B55-31CB46A5997D}" srcOrd="4" destOrd="0" presId="urn:microsoft.com/office/officeart/2005/8/layout/hierarchy6"/>
    <dgm:cxn modelId="{EEEB3AEC-A601-4F3D-A42B-1D2C962081C6}" type="presParOf" srcId="{38EEEB41-4B31-4A5C-AAF1-A1BEA735F8E7}" destId="{E264475C-C56C-4477-8BDD-64312A7076FE}" srcOrd="5" destOrd="0" presId="urn:microsoft.com/office/officeart/2005/8/layout/hierarchy6"/>
    <dgm:cxn modelId="{1541D2D1-751D-435A-8178-81668E2EF5C7}" type="presParOf" srcId="{E264475C-C56C-4477-8BDD-64312A7076FE}" destId="{14508892-6F03-4F5D-85A5-799CFB4CD314}" srcOrd="0" destOrd="0" presId="urn:microsoft.com/office/officeart/2005/8/layout/hierarchy6"/>
    <dgm:cxn modelId="{F8476691-6DCD-4D23-B679-7248DA23D5AA}" type="presParOf" srcId="{E264475C-C56C-4477-8BDD-64312A7076FE}" destId="{6A2BA9CA-0109-447E-B248-03FB8BA4E855}" srcOrd="1" destOrd="0" presId="urn:microsoft.com/office/officeart/2005/8/layout/hierarchy6"/>
    <dgm:cxn modelId="{1B51FFE0-2E39-48D8-94A0-B31058971BCD}" type="presParOf" srcId="{6A2BA9CA-0109-447E-B248-03FB8BA4E855}" destId="{93FF70FB-3753-4AEA-B29F-EBF8C17E3BB4}" srcOrd="0" destOrd="0" presId="urn:microsoft.com/office/officeart/2005/8/layout/hierarchy6"/>
    <dgm:cxn modelId="{6F868647-AB8F-4931-BDFE-55A111E007DC}" type="presParOf" srcId="{6A2BA9CA-0109-447E-B248-03FB8BA4E855}" destId="{1B7C2F2C-6F65-44B1-BE63-FFB818E78E2E}" srcOrd="1" destOrd="0" presId="urn:microsoft.com/office/officeart/2005/8/layout/hierarchy6"/>
    <dgm:cxn modelId="{1A11DB83-1637-42F3-A5B7-A4C54264B41E}" type="presParOf" srcId="{1B7C2F2C-6F65-44B1-BE63-FFB818E78E2E}" destId="{69281D4F-0CD9-410A-BAF1-1902FBAAD586}" srcOrd="0" destOrd="0" presId="urn:microsoft.com/office/officeart/2005/8/layout/hierarchy6"/>
    <dgm:cxn modelId="{09ED2A22-6769-4484-9D74-39F8A62108C7}" type="presParOf" srcId="{1B7C2F2C-6F65-44B1-BE63-FFB818E78E2E}" destId="{743594F1-5408-4517-9722-3B4EA9A06E17}" srcOrd="1" destOrd="0" presId="urn:microsoft.com/office/officeart/2005/8/layout/hierarchy6"/>
    <dgm:cxn modelId="{FC537CE0-46DD-4E6A-9E0C-591E922EBE02}" type="presParOf" srcId="{6A2BA9CA-0109-447E-B248-03FB8BA4E855}" destId="{DEC87C6B-1360-48F5-96A7-67BDE5EABA5D}" srcOrd="2" destOrd="0" presId="urn:microsoft.com/office/officeart/2005/8/layout/hierarchy6"/>
    <dgm:cxn modelId="{967DF7AB-A055-4E05-B035-61CE187DE438}" type="presParOf" srcId="{6A2BA9CA-0109-447E-B248-03FB8BA4E855}" destId="{8F404002-2A98-410B-897A-D163BFAB5769}" srcOrd="3" destOrd="0" presId="urn:microsoft.com/office/officeart/2005/8/layout/hierarchy6"/>
    <dgm:cxn modelId="{3D94C2A7-A92D-4C82-94AC-697D399C9B16}" type="presParOf" srcId="{8F404002-2A98-410B-897A-D163BFAB5769}" destId="{14AC09C8-2ADD-4DBD-BA9D-FE35B24C0B54}" srcOrd="0" destOrd="0" presId="urn:microsoft.com/office/officeart/2005/8/layout/hierarchy6"/>
    <dgm:cxn modelId="{9F9FB446-98EF-4AFB-B24B-444CC6354ADD}" type="presParOf" srcId="{8F404002-2A98-410B-897A-D163BFAB5769}" destId="{2E588A40-B825-4644-9858-F360A91AC6CC}" srcOrd="1" destOrd="0" presId="urn:microsoft.com/office/officeart/2005/8/layout/hierarchy6"/>
    <dgm:cxn modelId="{35BAA58B-4BCE-4C3A-A37F-5D1F43AFD945}" type="presParOf" srcId="{62709424-3F99-49F6-A184-95A129819137}" destId="{D82C0405-7DB6-405E-B0D5-1EA17DE3850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7AEB5A-5517-4F3B-BC2B-16EEE9FE6A0B}" type="doc">
      <dgm:prSet loTypeId="urn:microsoft.com/office/officeart/2005/8/layout/hierarchy6" loCatId="hierarchy" qsTypeId="urn:microsoft.com/office/officeart/2005/8/quickstyle/simple1" qsCatId="simple" csTypeId="urn:microsoft.com/office/officeart/2005/8/colors/accent2_3" csCatId="accent2" phldr="1"/>
      <dgm:spPr/>
      <dgm:t>
        <a:bodyPr/>
        <a:lstStyle/>
        <a:p>
          <a:endParaRPr lang="en-CA"/>
        </a:p>
      </dgm:t>
    </dgm:pt>
    <dgm:pt modelId="{4EB06924-A431-4BAE-AEB3-78E16C5C1214}">
      <dgm:prSet phldrT="[Text]"/>
      <dgm:spPr/>
      <dgm:t>
        <a:bodyPr/>
        <a:lstStyle/>
        <a:p>
          <a:r>
            <a:rPr lang="en-US"/>
            <a:t>Target Variables</a:t>
          </a:r>
          <a:endParaRPr lang="en-CA"/>
        </a:p>
      </dgm:t>
    </dgm:pt>
    <dgm:pt modelId="{7E71A58B-DB26-494D-A8E0-99417FB1C582}" type="parTrans" cxnId="{94753E60-9B35-4FCE-96A6-EF79BA36B7F3}">
      <dgm:prSet/>
      <dgm:spPr/>
      <dgm:t>
        <a:bodyPr/>
        <a:lstStyle/>
        <a:p>
          <a:endParaRPr lang="en-CA"/>
        </a:p>
      </dgm:t>
    </dgm:pt>
    <dgm:pt modelId="{0E123020-9C1F-41BB-B1A4-71C9981970BA}" type="sibTrans" cxnId="{94753E60-9B35-4FCE-96A6-EF79BA36B7F3}">
      <dgm:prSet/>
      <dgm:spPr/>
      <dgm:t>
        <a:bodyPr/>
        <a:lstStyle/>
        <a:p>
          <a:endParaRPr lang="en-CA"/>
        </a:p>
      </dgm:t>
    </dgm:pt>
    <dgm:pt modelId="{E02233A0-218E-4732-82A7-E9E18C91A5C0}">
      <dgm:prSet phldrT="[Text]"/>
      <dgm:spPr/>
      <dgm:t>
        <a:bodyPr/>
        <a:lstStyle/>
        <a:p>
          <a:r>
            <a:rPr lang="en-MY"/>
            <a:t>Liquid Recovery</a:t>
          </a:r>
          <a:endParaRPr lang="en-CA"/>
        </a:p>
      </dgm:t>
    </dgm:pt>
    <dgm:pt modelId="{60234FC1-6FDC-4EEB-B888-C9B23D90CEDB}" type="parTrans" cxnId="{5F601BF0-A661-4E0F-9A2F-CDC1A6C17303}">
      <dgm:prSet/>
      <dgm:spPr/>
      <dgm:t>
        <a:bodyPr/>
        <a:lstStyle/>
        <a:p>
          <a:endParaRPr lang="en-CA"/>
        </a:p>
      </dgm:t>
    </dgm:pt>
    <dgm:pt modelId="{BEC4F74E-93AA-449E-B87F-AF6AFE2C4023}" type="sibTrans" cxnId="{5F601BF0-A661-4E0F-9A2F-CDC1A6C17303}">
      <dgm:prSet/>
      <dgm:spPr/>
      <dgm:t>
        <a:bodyPr/>
        <a:lstStyle/>
        <a:p>
          <a:endParaRPr lang="en-CA"/>
        </a:p>
      </dgm:t>
    </dgm:pt>
    <dgm:pt modelId="{DD44EC01-D6A8-485F-AEFB-21D61D74472C}">
      <dgm:prSet/>
      <dgm:spPr/>
      <dgm:t>
        <a:bodyPr/>
        <a:lstStyle/>
        <a:p>
          <a:r>
            <a:rPr lang="en-MY"/>
            <a:t>Unintentional Release </a:t>
          </a:r>
          <a:endParaRPr lang="en-CA"/>
        </a:p>
      </dgm:t>
    </dgm:pt>
    <dgm:pt modelId="{D98D98B7-688F-428D-A3EA-C9875641A3A1}" type="parTrans" cxnId="{7CFAEDE6-269F-45A1-BCA6-B4CD3AD97BAE}">
      <dgm:prSet/>
      <dgm:spPr/>
      <dgm:t>
        <a:bodyPr/>
        <a:lstStyle/>
        <a:p>
          <a:endParaRPr lang="en-CA"/>
        </a:p>
      </dgm:t>
    </dgm:pt>
    <dgm:pt modelId="{618B9A5F-5497-490D-B08B-98F02C649A50}" type="sibTrans" cxnId="{7CFAEDE6-269F-45A1-BCA6-B4CD3AD97BAE}">
      <dgm:prSet/>
      <dgm:spPr/>
      <dgm:t>
        <a:bodyPr/>
        <a:lstStyle/>
        <a:p>
          <a:endParaRPr lang="en-CA"/>
        </a:p>
      </dgm:t>
    </dgm:pt>
    <dgm:pt modelId="{E54701C0-4109-4A26-AF88-91735EDCE69E}">
      <dgm:prSet/>
      <dgm:spPr/>
      <dgm:t>
        <a:bodyPr/>
        <a:lstStyle/>
        <a:p>
          <a:r>
            <a:rPr lang="en-MY"/>
            <a:t>All Costs due to Accidents</a:t>
          </a:r>
          <a:endParaRPr lang="en-CA"/>
        </a:p>
      </dgm:t>
    </dgm:pt>
    <dgm:pt modelId="{F7A12355-AB29-43D0-A5E2-AFF8AD3BB941}" type="parTrans" cxnId="{680C7D60-C152-4746-B6DA-AC9FB5ECE961}">
      <dgm:prSet/>
      <dgm:spPr/>
      <dgm:t>
        <a:bodyPr/>
        <a:lstStyle/>
        <a:p>
          <a:endParaRPr lang="en-CA"/>
        </a:p>
      </dgm:t>
    </dgm:pt>
    <dgm:pt modelId="{F14F490B-41D6-46F4-87C2-C9CCB5C160E0}" type="sibTrans" cxnId="{680C7D60-C152-4746-B6DA-AC9FB5ECE961}">
      <dgm:prSet/>
      <dgm:spPr/>
      <dgm:t>
        <a:bodyPr/>
        <a:lstStyle/>
        <a:p>
          <a:endParaRPr lang="en-CA"/>
        </a:p>
      </dgm:t>
    </dgm:pt>
    <dgm:pt modelId="{3D7DFAC1-1153-4143-B3BA-C559CD5A3110}" type="pres">
      <dgm:prSet presAssocID="{D67AEB5A-5517-4F3B-BC2B-16EEE9FE6A0B}" presName="mainComposite" presStyleCnt="0">
        <dgm:presLayoutVars>
          <dgm:chPref val="1"/>
          <dgm:dir/>
          <dgm:animOne val="branch"/>
          <dgm:animLvl val="lvl"/>
          <dgm:resizeHandles val="exact"/>
        </dgm:presLayoutVars>
      </dgm:prSet>
      <dgm:spPr/>
    </dgm:pt>
    <dgm:pt modelId="{7E8011EA-97C5-409C-A9EE-F85680E87C19}" type="pres">
      <dgm:prSet presAssocID="{D67AEB5A-5517-4F3B-BC2B-16EEE9FE6A0B}" presName="hierFlow" presStyleCnt="0"/>
      <dgm:spPr/>
    </dgm:pt>
    <dgm:pt modelId="{E1625E91-4859-4C1F-8965-DD87148EC01E}" type="pres">
      <dgm:prSet presAssocID="{D67AEB5A-5517-4F3B-BC2B-16EEE9FE6A0B}" presName="hierChild1" presStyleCnt="0">
        <dgm:presLayoutVars>
          <dgm:chPref val="1"/>
          <dgm:animOne val="branch"/>
          <dgm:animLvl val="lvl"/>
        </dgm:presLayoutVars>
      </dgm:prSet>
      <dgm:spPr/>
    </dgm:pt>
    <dgm:pt modelId="{77EF7E0D-46D8-4454-B584-085C8F155951}" type="pres">
      <dgm:prSet presAssocID="{4EB06924-A431-4BAE-AEB3-78E16C5C1214}" presName="Name14" presStyleCnt="0"/>
      <dgm:spPr/>
    </dgm:pt>
    <dgm:pt modelId="{FDBD4614-C4E9-477D-8C3F-85E457698FEE}" type="pres">
      <dgm:prSet presAssocID="{4EB06924-A431-4BAE-AEB3-78E16C5C1214}" presName="level1Shape" presStyleLbl="node0" presStyleIdx="0" presStyleCnt="1">
        <dgm:presLayoutVars>
          <dgm:chPref val="3"/>
        </dgm:presLayoutVars>
      </dgm:prSet>
      <dgm:spPr/>
    </dgm:pt>
    <dgm:pt modelId="{4413FE90-72FA-4426-A547-4C74A746F8E0}" type="pres">
      <dgm:prSet presAssocID="{4EB06924-A431-4BAE-AEB3-78E16C5C1214}" presName="hierChild2" presStyleCnt="0"/>
      <dgm:spPr/>
    </dgm:pt>
    <dgm:pt modelId="{2DFB9D79-B1E5-4672-B708-609CFA320AF4}" type="pres">
      <dgm:prSet presAssocID="{D98D98B7-688F-428D-A3EA-C9875641A3A1}" presName="Name19" presStyleLbl="parChTrans1D2" presStyleIdx="0" presStyleCnt="3"/>
      <dgm:spPr/>
    </dgm:pt>
    <dgm:pt modelId="{5CC63BD0-E66E-4C43-901A-54AA07F2C074}" type="pres">
      <dgm:prSet presAssocID="{DD44EC01-D6A8-485F-AEFB-21D61D74472C}" presName="Name21" presStyleCnt="0"/>
      <dgm:spPr/>
    </dgm:pt>
    <dgm:pt modelId="{3D5A4E3B-9EB4-4CBA-B6C5-CE71C6C00EF5}" type="pres">
      <dgm:prSet presAssocID="{DD44EC01-D6A8-485F-AEFB-21D61D74472C}" presName="level2Shape" presStyleLbl="node2" presStyleIdx="0" presStyleCnt="3"/>
      <dgm:spPr/>
    </dgm:pt>
    <dgm:pt modelId="{429ADA8A-9A95-4DC0-8826-7CAE4C4846E0}" type="pres">
      <dgm:prSet presAssocID="{DD44EC01-D6A8-485F-AEFB-21D61D74472C}" presName="hierChild3" presStyleCnt="0"/>
      <dgm:spPr/>
    </dgm:pt>
    <dgm:pt modelId="{9510CB54-ACEE-4796-8E0B-E8D02F1D1B83}" type="pres">
      <dgm:prSet presAssocID="{60234FC1-6FDC-4EEB-B888-C9B23D90CEDB}" presName="Name19" presStyleLbl="parChTrans1D2" presStyleIdx="1" presStyleCnt="3"/>
      <dgm:spPr/>
    </dgm:pt>
    <dgm:pt modelId="{A1E7CF11-D50D-4E04-9E36-0B76A3F7453F}" type="pres">
      <dgm:prSet presAssocID="{E02233A0-218E-4732-82A7-E9E18C91A5C0}" presName="Name21" presStyleCnt="0"/>
      <dgm:spPr/>
    </dgm:pt>
    <dgm:pt modelId="{4AC4E802-6321-45E3-BDFA-89D843EAEE7A}" type="pres">
      <dgm:prSet presAssocID="{E02233A0-218E-4732-82A7-E9E18C91A5C0}" presName="level2Shape" presStyleLbl="node2" presStyleIdx="1" presStyleCnt="3"/>
      <dgm:spPr/>
    </dgm:pt>
    <dgm:pt modelId="{61C0C87B-2D36-4F87-B347-55BEFE570511}" type="pres">
      <dgm:prSet presAssocID="{E02233A0-218E-4732-82A7-E9E18C91A5C0}" presName="hierChild3" presStyleCnt="0"/>
      <dgm:spPr/>
    </dgm:pt>
    <dgm:pt modelId="{A878F7FE-C3F9-40EF-AE9C-B51486F4DBE7}" type="pres">
      <dgm:prSet presAssocID="{F7A12355-AB29-43D0-A5E2-AFF8AD3BB941}" presName="Name19" presStyleLbl="parChTrans1D2" presStyleIdx="2" presStyleCnt="3"/>
      <dgm:spPr/>
    </dgm:pt>
    <dgm:pt modelId="{3A23183B-5C5E-428C-8EEC-74D5E5C4D7FB}" type="pres">
      <dgm:prSet presAssocID="{E54701C0-4109-4A26-AF88-91735EDCE69E}" presName="Name21" presStyleCnt="0"/>
      <dgm:spPr/>
    </dgm:pt>
    <dgm:pt modelId="{260555E7-A8DC-4C1B-B0E1-F836E2C4EA3D}" type="pres">
      <dgm:prSet presAssocID="{E54701C0-4109-4A26-AF88-91735EDCE69E}" presName="level2Shape" presStyleLbl="node2" presStyleIdx="2" presStyleCnt="3"/>
      <dgm:spPr/>
    </dgm:pt>
    <dgm:pt modelId="{EF4C1EA1-A6D6-4BD1-ACBD-B8E266624773}" type="pres">
      <dgm:prSet presAssocID="{E54701C0-4109-4A26-AF88-91735EDCE69E}" presName="hierChild3" presStyleCnt="0"/>
      <dgm:spPr/>
    </dgm:pt>
    <dgm:pt modelId="{F1F02598-5B71-4509-845E-52750BD4BD5E}" type="pres">
      <dgm:prSet presAssocID="{D67AEB5A-5517-4F3B-BC2B-16EEE9FE6A0B}" presName="bgShapesFlow" presStyleCnt="0"/>
      <dgm:spPr/>
    </dgm:pt>
  </dgm:ptLst>
  <dgm:cxnLst>
    <dgm:cxn modelId="{AFBE1B0A-F421-40EE-8CD8-1FE4743FBCE8}" type="presOf" srcId="{D98D98B7-688F-428D-A3EA-C9875641A3A1}" destId="{2DFB9D79-B1E5-4672-B708-609CFA320AF4}" srcOrd="0" destOrd="0" presId="urn:microsoft.com/office/officeart/2005/8/layout/hierarchy6"/>
    <dgm:cxn modelId="{7876B314-673F-4A37-98CE-A9E3D2A79821}" type="presOf" srcId="{D67AEB5A-5517-4F3B-BC2B-16EEE9FE6A0B}" destId="{3D7DFAC1-1153-4143-B3BA-C559CD5A3110}" srcOrd="0" destOrd="0" presId="urn:microsoft.com/office/officeart/2005/8/layout/hierarchy6"/>
    <dgm:cxn modelId="{94753E60-9B35-4FCE-96A6-EF79BA36B7F3}" srcId="{D67AEB5A-5517-4F3B-BC2B-16EEE9FE6A0B}" destId="{4EB06924-A431-4BAE-AEB3-78E16C5C1214}" srcOrd="0" destOrd="0" parTransId="{7E71A58B-DB26-494D-A8E0-99417FB1C582}" sibTransId="{0E123020-9C1F-41BB-B1A4-71C9981970BA}"/>
    <dgm:cxn modelId="{680C7D60-C152-4746-B6DA-AC9FB5ECE961}" srcId="{4EB06924-A431-4BAE-AEB3-78E16C5C1214}" destId="{E54701C0-4109-4A26-AF88-91735EDCE69E}" srcOrd="2" destOrd="0" parTransId="{F7A12355-AB29-43D0-A5E2-AFF8AD3BB941}" sibTransId="{F14F490B-41D6-46F4-87C2-C9CCB5C160E0}"/>
    <dgm:cxn modelId="{67D60662-15B1-4C30-B8EC-AD669F3CE898}" type="presOf" srcId="{E54701C0-4109-4A26-AF88-91735EDCE69E}" destId="{260555E7-A8DC-4C1B-B0E1-F836E2C4EA3D}" srcOrd="0" destOrd="0" presId="urn:microsoft.com/office/officeart/2005/8/layout/hierarchy6"/>
    <dgm:cxn modelId="{158BB269-6852-46F1-8234-51901819E912}" type="presOf" srcId="{60234FC1-6FDC-4EEB-B888-C9B23D90CEDB}" destId="{9510CB54-ACEE-4796-8E0B-E8D02F1D1B83}" srcOrd="0" destOrd="0" presId="urn:microsoft.com/office/officeart/2005/8/layout/hierarchy6"/>
    <dgm:cxn modelId="{AC0B647C-4A81-4C72-B842-79B7DCA7A63B}" type="presOf" srcId="{DD44EC01-D6A8-485F-AEFB-21D61D74472C}" destId="{3D5A4E3B-9EB4-4CBA-B6C5-CE71C6C00EF5}" srcOrd="0" destOrd="0" presId="urn:microsoft.com/office/officeart/2005/8/layout/hierarchy6"/>
    <dgm:cxn modelId="{6C2110AA-72C8-4037-AD04-AC28FD94E3A6}" type="presOf" srcId="{F7A12355-AB29-43D0-A5E2-AFF8AD3BB941}" destId="{A878F7FE-C3F9-40EF-AE9C-B51486F4DBE7}" srcOrd="0" destOrd="0" presId="urn:microsoft.com/office/officeart/2005/8/layout/hierarchy6"/>
    <dgm:cxn modelId="{C7D90CC1-CFC5-4418-8492-31A4ADB2790B}" type="presOf" srcId="{4EB06924-A431-4BAE-AEB3-78E16C5C1214}" destId="{FDBD4614-C4E9-477D-8C3F-85E457698FEE}" srcOrd="0" destOrd="0" presId="urn:microsoft.com/office/officeart/2005/8/layout/hierarchy6"/>
    <dgm:cxn modelId="{E5050CE5-7571-4A3E-A5C8-185B1A93CCD7}" type="presOf" srcId="{E02233A0-218E-4732-82A7-E9E18C91A5C0}" destId="{4AC4E802-6321-45E3-BDFA-89D843EAEE7A}" srcOrd="0" destOrd="0" presId="urn:microsoft.com/office/officeart/2005/8/layout/hierarchy6"/>
    <dgm:cxn modelId="{7CFAEDE6-269F-45A1-BCA6-B4CD3AD97BAE}" srcId="{4EB06924-A431-4BAE-AEB3-78E16C5C1214}" destId="{DD44EC01-D6A8-485F-AEFB-21D61D74472C}" srcOrd="0" destOrd="0" parTransId="{D98D98B7-688F-428D-A3EA-C9875641A3A1}" sibTransId="{618B9A5F-5497-490D-B08B-98F02C649A50}"/>
    <dgm:cxn modelId="{5F601BF0-A661-4E0F-9A2F-CDC1A6C17303}" srcId="{4EB06924-A431-4BAE-AEB3-78E16C5C1214}" destId="{E02233A0-218E-4732-82A7-E9E18C91A5C0}" srcOrd="1" destOrd="0" parTransId="{60234FC1-6FDC-4EEB-B888-C9B23D90CEDB}" sibTransId="{BEC4F74E-93AA-449E-B87F-AF6AFE2C4023}"/>
    <dgm:cxn modelId="{5D973A5F-73CF-4E5A-A620-DF21450BDCB2}" type="presParOf" srcId="{3D7DFAC1-1153-4143-B3BA-C559CD5A3110}" destId="{7E8011EA-97C5-409C-A9EE-F85680E87C19}" srcOrd="0" destOrd="0" presId="urn:microsoft.com/office/officeart/2005/8/layout/hierarchy6"/>
    <dgm:cxn modelId="{CE3A8E32-0C29-4813-97A7-73388116DBD2}" type="presParOf" srcId="{7E8011EA-97C5-409C-A9EE-F85680E87C19}" destId="{E1625E91-4859-4C1F-8965-DD87148EC01E}" srcOrd="0" destOrd="0" presId="urn:microsoft.com/office/officeart/2005/8/layout/hierarchy6"/>
    <dgm:cxn modelId="{4AA53E58-E653-4222-98E7-8A141F562C6D}" type="presParOf" srcId="{E1625E91-4859-4C1F-8965-DD87148EC01E}" destId="{77EF7E0D-46D8-4454-B584-085C8F155951}" srcOrd="0" destOrd="0" presId="urn:microsoft.com/office/officeart/2005/8/layout/hierarchy6"/>
    <dgm:cxn modelId="{070BD567-D300-4F75-919D-F45243BBE39D}" type="presParOf" srcId="{77EF7E0D-46D8-4454-B584-085C8F155951}" destId="{FDBD4614-C4E9-477D-8C3F-85E457698FEE}" srcOrd="0" destOrd="0" presId="urn:microsoft.com/office/officeart/2005/8/layout/hierarchy6"/>
    <dgm:cxn modelId="{7EF3F0A3-7C91-4EC7-9704-C3A0BE9E32EF}" type="presParOf" srcId="{77EF7E0D-46D8-4454-B584-085C8F155951}" destId="{4413FE90-72FA-4426-A547-4C74A746F8E0}" srcOrd="1" destOrd="0" presId="urn:microsoft.com/office/officeart/2005/8/layout/hierarchy6"/>
    <dgm:cxn modelId="{A0681837-2E3E-4213-BA1D-A5ACC41F5508}" type="presParOf" srcId="{4413FE90-72FA-4426-A547-4C74A746F8E0}" destId="{2DFB9D79-B1E5-4672-B708-609CFA320AF4}" srcOrd="0" destOrd="0" presId="urn:microsoft.com/office/officeart/2005/8/layout/hierarchy6"/>
    <dgm:cxn modelId="{5EECA366-C789-4003-9001-AF0B87ED4F09}" type="presParOf" srcId="{4413FE90-72FA-4426-A547-4C74A746F8E0}" destId="{5CC63BD0-E66E-4C43-901A-54AA07F2C074}" srcOrd="1" destOrd="0" presId="urn:microsoft.com/office/officeart/2005/8/layout/hierarchy6"/>
    <dgm:cxn modelId="{DBCB7C1F-6474-4DC8-8D8B-4ED8983DEEC8}" type="presParOf" srcId="{5CC63BD0-E66E-4C43-901A-54AA07F2C074}" destId="{3D5A4E3B-9EB4-4CBA-B6C5-CE71C6C00EF5}" srcOrd="0" destOrd="0" presId="urn:microsoft.com/office/officeart/2005/8/layout/hierarchy6"/>
    <dgm:cxn modelId="{A740A5B8-A695-4F52-A0DD-9764104A97F5}" type="presParOf" srcId="{5CC63BD0-E66E-4C43-901A-54AA07F2C074}" destId="{429ADA8A-9A95-4DC0-8826-7CAE4C4846E0}" srcOrd="1" destOrd="0" presId="urn:microsoft.com/office/officeart/2005/8/layout/hierarchy6"/>
    <dgm:cxn modelId="{2DBF0036-FF11-4E42-91B6-7113E72619CE}" type="presParOf" srcId="{4413FE90-72FA-4426-A547-4C74A746F8E0}" destId="{9510CB54-ACEE-4796-8E0B-E8D02F1D1B83}" srcOrd="2" destOrd="0" presId="urn:microsoft.com/office/officeart/2005/8/layout/hierarchy6"/>
    <dgm:cxn modelId="{EFD06057-4F3E-43CB-BA6D-9C2CCAC7422E}" type="presParOf" srcId="{4413FE90-72FA-4426-A547-4C74A746F8E0}" destId="{A1E7CF11-D50D-4E04-9E36-0B76A3F7453F}" srcOrd="3" destOrd="0" presId="urn:microsoft.com/office/officeart/2005/8/layout/hierarchy6"/>
    <dgm:cxn modelId="{B89AD9DF-A471-438D-A145-FAB0D72B0338}" type="presParOf" srcId="{A1E7CF11-D50D-4E04-9E36-0B76A3F7453F}" destId="{4AC4E802-6321-45E3-BDFA-89D843EAEE7A}" srcOrd="0" destOrd="0" presId="urn:microsoft.com/office/officeart/2005/8/layout/hierarchy6"/>
    <dgm:cxn modelId="{3A4C9277-16E3-4499-97E4-E7BD43BB4186}" type="presParOf" srcId="{A1E7CF11-D50D-4E04-9E36-0B76A3F7453F}" destId="{61C0C87B-2D36-4F87-B347-55BEFE570511}" srcOrd="1" destOrd="0" presId="urn:microsoft.com/office/officeart/2005/8/layout/hierarchy6"/>
    <dgm:cxn modelId="{46E3B0C6-402F-4E4C-AA9B-D02C05CB35E1}" type="presParOf" srcId="{4413FE90-72FA-4426-A547-4C74A746F8E0}" destId="{A878F7FE-C3F9-40EF-AE9C-B51486F4DBE7}" srcOrd="4" destOrd="0" presId="urn:microsoft.com/office/officeart/2005/8/layout/hierarchy6"/>
    <dgm:cxn modelId="{F40A2FD0-5A19-43DF-B45D-6E92655594D7}" type="presParOf" srcId="{4413FE90-72FA-4426-A547-4C74A746F8E0}" destId="{3A23183B-5C5E-428C-8EEC-74D5E5C4D7FB}" srcOrd="5" destOrd="0" presId="urn:microsoft.com/office/officeart/2005/8/layout/hierarchy6"/>
    <dgm:cxn modelId="{F037B176-185F-414B-A200-88DD14628A8B}" type="presParOf" srcId="{3A23183B-5C5E-428C-8EEC-74D5E5C4D7FB}" destId="{260555E7-A8DC-4C1B-B0E1-F836E2C4EA3D}" srcOrd="0" destOrd="0" presId="urn:microsoft.com/office/officeart/2005/8/layout/hierarchy6"/>
    <dgm:cxn modelId="{0B3402A2-D966-4559-A532-917370F5595D}" type="presParOf" srcId="{3A23183B-5C5E-428C-8EEC-74D5E5C4D7FB}" destId="{EF4C1EA1-A6D6-4BD1-ACBD-B8E266624773}" srcOrd="1" destOrd="0" presId="urn:microsoft.com/office/officeart/2005/8/layout/hierarchy6"/>
    <dgm:cxn modelId="{F021B19D-5575-4F50-AEAF-8CD783928315}" type="presParOf" srcId="{3D7DFAC1-1153-4143-B3BA-C559CD5A3110}" destId="{F1F02598-5B71-4509-845E-52750BD4BD5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41CF8-A167-4B65-848E-6EDF2DDA40C0}">
      <dsp:nvSpPr>
        <dsp:cNvPr id="0" name=""/>
        <dsp:cNvSpPr/>
      </dsp:nvSpPr>
      <dsp:spPr>
        <a:xfrm>
          <a:off x="4556931" y="864924"/>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Target Variables</a:t>
          </a:r>
          <a:endParaRPr lang="en-CA" sz="2200" kern="1200"/>
        </a:p>
      </dsp:txBody>
      <dsp:txXfrm>
        <a:off x="4584301" y="892294"/>
        <a:ext cx="1346997" cy="879751"/>
      </dsp:txXfrm>
    </dsp:sp>
    <dsp:sp modelId="{66E80EF2-E0C8-4558-9C85-11476C902FBC}">
      <dsp:nvSpPr>
        <dsp:cNvPr id="0" name=""/>
        <dsp:cNvSpPr/>
      </dsp:nvSpPr>
      <dsp:spPr>
        <a:xfrm>
          <a:off x="1613281" y="1799415"/>
          <a:ext cx="3644518" cy="373796"/>
        </a:xfrm>
        <a:custGeom>
          <a:avLst/>
          <a:gdLst/>
          <a:ahLst/>
          <a:cxnLst/>
          <a:rect l="0" t="0" r="0" b="0"/>
          <a:pathLst>
            <a:path>
              <a:moveTo>
                <a:pt x="3644518" y="0"/>
              </a:moveTo>
              <a:lnTo>
                <a:pt x="3644518" y="186898"/>
              </a:lnTo>
              <a:lnTo>
                <a:pt x="0" y="186898"/>
              </a:lnTo>
              <a:lnTo>
                <a:pt x="0" y="373796"/>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A3EC478-AFB9-43AB-98B3-D363A3D538F5}">
      <dsp:nvSpPr>
        <dsp:cNvPr id="0" name=""/>
        <dsp:cNvSpPr/>
      </dsp:nvSpPr>
      <dsp:spPr>
        <a:xfrm>
          <a:off x="912413" y="2173212"/>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Liquid Explosion</a:t>
          </a:r>
          <a:endParaRPr lang="en-CA" sz="2200" kern="1200"/>
        </a:p>
      </dsp:txBody>
      <dsp:txXfrm>
        <a:off x="939783" y="2200582"/>
        <a:ext cx="1346997" cy="879751"/>
      </dsp:txXfrm>
    </dsp:sp>
    <dsp:sp modelId="{9224FFB6-092C-4ED5-B608-FA3F09BC1499}">
      <dsp:nvSpPr>
        <dsp:cNvPr id="0" name=""/>
        <dsp:cNvSpPr/>
      </dsp:nvSpPr>
      <dsp:spPr>
        <a:xfrm>
          <a:off x="702152" y="3107704"/>
          <a:ext cx="911129" cy="373796"/>
        </a:xfrm>
        <a:custGeom>
          <a:avLst/>
          <a:gdLst/>
          <a:ahLst/>
          <a:cxnLst/>
          <a:rect l="0" t="0" r="0" b="0"/>
          <a:pathLst>
            <a:path>
              <a:moveTo>
                <a:pt x="911129" y="0"/>
              </a:moveTo>
              <a:lnTo>
                <a:pt x="911129" y="186898"/>
              </a:lnTo>
              <a:lnTo>
                <a:pt x="0" y="186898"/>
              </a:lnTo>
              <a:lnTo>
                <a:pt x="0" y="373796"/>
              </a:lnTo>
            </a:path>
          </a:pathLst>
        </a:custGeom>
        <a:noFill/>
        <a:ln w="12700" cap="flat" cmpd="sng" algn="ctr">
          <a:solidFill>
            <a:schemeClr val="accent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CF242FE-0ED9-4702-844D-9DE001857F30}">
      <dsp:nvSpPr>
        <dsp:cNvPr id="0" name=""/>
        <dsp:cNvSpPr/>
      </dsp:nvSpPr>
      <dsp:spPr>
        <a:xfrm>
          <a:off x="1283" y="3481501"/>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YES</a:t>
          </a:r>
          <a:endParaRPr lang="en-CA" sz="2200" kern="1200"/>
        </a:p>
      </dsp:txBody>
      <dsp:txXfrm>
        <a:off x="28653" y="3508871"/>
        <a:ext cx="1346997" cy="879751"/>
      </dsp:txXfrm>
    </dsp:sp>
    <dsp:sp modelId="{84FCC178-7266-4EDB-BA2F-05140F0021A4}">
      <dsp:nvSpPr>
        <dsp:cNvPr id="0" name=""/>
        <dsp:cNvSpPr/>
      </dsp:nvSpPr>
      <dsp:spPr>
        <a:xfrm>
          <a:off x="1613281" y="3107704"/>
          <a:ext cx="911129" cy="373796"/>
        </a:xfrm>
        <a:custGeom>
          <a:avLst/>
          <a:gdLst/>
          <a:ahLst/>
          <a:cxnLst/>
          <a:rect l="0" t="0" r="0" b="0"/>
          <a:pathLst>
            <a:path>
              <a:moveTo>
                <a:pt x="0" y="0"/>
              </a:moveTo>
              <a:lnTo>
                <a:pt x="0" y="186898"/>
              </a:lnTo>
              <a:lnTo>
                <a:pt x="911129" y="186898"/>
              </a:lnTo>
              <a:lnTo>
                <a:pt x="911129" y="373796"/>
              </a:lnTo>
            </a:path>
          </a:pathLst>
        </a:custGeom>
        <a:noFill/>
        <a:ln w="12700" cap="flat" cmpd="sng" algn="ctr">
          <a:solidFill>
            <a:schemeClr val="accent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4DE84F6-CE51-46CC-908B-DC0B009E39DE}">
      <dsp:nvSpPr>
        <dsp:cNvPr id="0" name=""/>
        <dsp:cNvSpPr/>
      </dsp:nvSpPr>
      <dsp:spPr>
        <a:xfrm>
          <a:off x="1823542" y="3481501"/>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NO</a:t>
          </a:r>
          <a:endParaRPr lang="en-CA" sz="2200" kern="1200"/>
        </a:p>
      </dsp:txBody>
      <dsp:txXfrm>
        <a:off x="1850912" y="3508871"/>
        <a:ext cx="1346997" cy="879751"/>
      </dsp:txXfrm>
    </dsp:sp>
    <dsp:sp modelId="{D4D06C36-9644-42EC-939D-8E4B5F96F9B7}">
      <dsp:nvSpPr>
        <dsp:cNvPr id="0" name=""/>
        <dsp:cNvSpPr/>
      </dsp:nvSpPr>
      <dsp:spPr>
        <a:xfrm>
          <a:off x="5212080" y="1799415"/>
          <a:ext cx="91440" cy="373796"/>
        </a:xfrm>
        <a:custGeom>
          <a:avLst/>
          <a:gdLst/>
          <a:ahLst/>
          <a:cxnLst/>
          <a:rect l="0" t="0" r="0" b="0"/>
          <a:pathLst>
            <a:path>
              <a:moveTo>
                <a:pt x="45720" y="0"/>
              </a:moveTo>
              <a:lnTo>
                <a:pt x="45720" y="373796"/>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128F521-0569-417F-A39C-E8A0382E8E1C}">
      <dsp:nvSpPr>
        <dsp:cNvPr id="0" name=""/>
        <dsp:cNvSpPr/>
      </dsp:nvSpPr>
      <dsp:spPr>
        <a:xfrm>
          <a:off x="4556931" y="2173212"/>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Liquid Ignition</a:t>
          </a:r>
        </a:p>
      </dsp:txBody>
      <dsp:txXfrm>
        <a:off x="4584301" y="2200582"/>
        <a:ext cx="1346997" cy="879751"/>
      </dsp:txXfrm>
    </dsp:sp>
    <dsp:sp modelId="{D9B2FACF-3F97-4426-8593-72D32628AA78}">
      <dsp:nvSpPr>
        <dsp:cNvPr id="0" name=""/>
        <dsp:cNvSpPr/>
      </dsp:nvSpPr>
      <dsp:spPr>
        <a:xfrm>
          <a:off x="4346670" y="3107704"/>
          <a:ext cx="911129" cy="373796"/>
        </a:xfrm>
        <a:custGeom>
          <a:avLst/>
          <a:gdLst/>
          <a:ahLst/>
          <a:cxnLst/>
          <a:rect l="0" t="0" r="0" b="0"/>
          <a:pathLst>
            <a:path>
              <a:moveTo>
                <a:pt x="911129" y="0"/>
              </a:moveTo>
              <a:lnTo>
                <a:pt x="911129" y="186898"/>
              </a:lnTo>
              <a:lnTo>
                <a:pt x="0" y="186898"/>
              </a:lnTo>
              <a:lnTo>
                <a:pt x="0" y="373796"/>
              </a:lnTo>
            </a:path>
          </a:pathLst>
        </a:custGeom>
        <a:noFill/>
        <a:ln w="12700" cap="flat" cmpd="sng" algn="ctr">
          <a:solidFill>
            <a:schemeClr val="accent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7D20EAD-F090-49F3-8D45-B01E18E7F5A5}">
      <dsp:nvSpPr>
        <dsp:cNvPr id="0" name=""/>
        <dsp:cNvSpPr/>
      </dsp:nvSpPr>
      <dsp:spPr>
        <a:xfrm>
          <a:off x="3645801" y="3481501"/>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YES</a:t>
          </a:r>
          <a:endParaRPr lang="en-CA" sz="2200" kern="1200"/>
        </a:p>
      </dsp:txBody>
      <dsp:txXfrm>
        <a:off x="3673171" y="3508871"/>
        <a:ext cx="1346997" cy="879751"/>
      </dsp:txXfrm>
    </dsp:sp>
    <dsp:sp modelId="{767CF917-C28A-4D65-A422-73FCC1E229B3}">
      <dsp:nvSpPr>
        <dsp:cNvPr id="0" name=""/>
        <dsp:cNvSpPr/>
      </dsp:nvSpPr>
      <dsp:spPr>
        <a:xfrm>
          <a:off x="5257800" y="3107704"/>
          <a:ext cx="911129" cy="373796"/>
        </a:xfrm>
        <a:custGeom>
          <a:avLst/>
          <a:gdLst/>
          <a:ahLst/>
          <a:cxnLst/>
          <a:rect l="0" t="0" r="0" b="0"/>
          <a:pathLst>
            <a:path>
              <a:moveTo>
                <a:pt x="0" y="0"/>
              </a:moveTo>
              <a:lnTo>
                <a:pt x="0" y="186898"/>
              </a:lnTo>
              <a:lnTo>
                <a:pt x="911129" y="186898"/>
              </a:lnTo>
              <a:lnTo>
                <a:pt x="911129" y="373796"/>
              </a:lnTo>
            </a:path>
          </a:pathLst>
        </a:custGeom>
        <a:noFill/>
        <a:ln w="12700" cap="flat" cmpd="sng" algn="ctr">
          <a:solidFill>
            <a:schemeClr val="accent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4E1E10A-D94F-4C2E-ACDF-3AFC3A91D067}">
      <dsp:nvSpPr>
        <dsp:cNvPr id="0" name=""/>
        <dsp:cNvSpPr/>
      </dsp:nvSpPr>
      <dsp:spPr>
        <a:xfrm>
          <a:off x="5468060" y="3481501"/>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NO</a:t>
          </a:r>
          <a:endParaRPr lang="en-CA" sz="2200" kern="1200"/>
        </a:p>
      </dsp:txBody>
      <dsp:txXfrm>
        <a:off x="5495430" y="3508871"/>
        <a:ext cx="1346997" cy="879751"/>
      </dsp:txXfrm>
    </dsp:sp>
    <dsp:sp modelId="{A711042C-76DA-4255-8B55-31CB46A5997D}">
      <dsp:nvSpPr>
        <dsp:cNvPr id="0" name=""/>
        <dsp:cNvSpPr/>
      </dsp:nvSpPr>
      <dsp:spPr>
        <a:xfrm>
          <a:off x="5257800" y="1799415"/>
          <a:ext cx="3644518" cy="373796"/>
        </a:xfrm>
        <a:custGeom>
          <a:avLst/>
          <a:gdLst/>
          <a:ahLst/>
          <a:cxnLst/>
          <a:rect l="0" t="0" r="0" b="0"/>
          <a:pathLst>
            <a:path>
              <a:moveTo>
                <a:pt x="0" y="0"/>
              </a:moveTo>
              <a:lnTo>
                <a:pt x="0" y="186898"/>
              </a:lnTo>
              <a:lnTo>
                <a:pt x="3644518" y="186898"/>
              </a:lnTo>
              <a:lnTo>
                <a:pt x="3644518" y="373796"/>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4508892-6F03-4F5D-85A5-799CFB4CD314}">
      <dsp:nvSpPr>
        <dsp:cNvPr id="0" name=""/>
        <dsp:cNvSpPr/>
      </dsp:nvSpPr>
      <dsp:spPr>
        <a:xfrm>
          <a:off x="8201449" y="2173212"/>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Pipeline Shutdown</a:t>
          </a:r>
          <a:endParaRPr lang="en-CA" sz="2200" kern="1200"/>
        </a:p>
      </dsp:txBody>
      <dsp:txXfrm>
        <a:off x="8228819" y="2200582"/>
        <a:ext cx="1346997" cy="879751"/>
      </dsp:txXfrm>
    </dsp:sp>
    <dsp:sp modelId="{93FF70FB-3753-4AEA-B29F-EBF8C17E3BB4}">
      <dsp:nvSpPr>
        <dsp:cNvPr id="0" name=""/>
        <dsp:cNvSpPr/>
      </dsp:nvSpPr>
      <dsp:spPr>
        <a:xfrm>
          <a:off x="7991188" y="3107704"/>
          <a:ext cx="911129" cy="373796"/>
        </a:xfrm>
        <a:custGeom>
          <a:avLst/>
          <a:gdLst/>
          <a:ahLst/>
          <a:cxnLst/>
          <a:rect l="0" t="0" r="0" b="0"/>
          <a:pathLst>
            <a:path>
              <a:moveTo>
                <a:pt x="911129" y="0"/>
              </a:moveTo>
              <a:lnTo>
                <a:pt x="911129" y="186898"/>
              </a:lnTo>
              <a:lnTo>
                <a:pt x="0" y="186898"/>
              </a:lnTo>
              <a:lnTo>
                <a:pt x="0" y="373796"/>
              </a:lnTo>
            </a:path>
          </a:pathLst>
        </a:custGeom>
        <a:noFill/>
        <a:ln w="12700" cap="flat" cmpd="sng" algn="ctr">
          <a:solidFill>
            <a:schemeClr val="accent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9281D4F-0CD9-410A-BAF1-1902FBAAD586}">
      <dsp:nvSpPr>
        <dsp:cNvPr id="0" name=""/>
        <dsp:cNvSpPr/>
      </dsp:nvSpPr>
      <dsp:spPr>
        <a:xfrm>
          <a:off x="7290319" y="3481501"/>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YES</a:t>
          </a:r>
          <a:endParaRPr lang="en-CA" sz="2200" kern="1200"/>
        </a:p>
      </dsp:txBody>
      <dsp:txXfrm>
        <a:off x="7317689" y="3508871"/>
        <a:ext cx="1346997" cy="879751"/>
      </dsp:txXfrm>
    </dsp:sp>
    <dsp:sp modelId="{DEC87C6B-1360-48F5-96A7-67BDE5EABA5D}">
      <dsp:nvSpPr>
        <dsp:cNvPr id="0" name=""/>
        <dsp:cNvSpPr/>
      </dsp:nvSpPr>
      <dsp:spPr>
        <a:xfrm>
          <a:off x="8902318" y="3107704"/>
          <a:ext cx="911129" cy="373796"/>
        </a:xfrm>
        <a:custGeom>
          <a:avLst/>
          <a:gdLst/>
          <a:ahLst/>
          <a:cxnLst/>
          <a:rect l="0" t="0" r="0" b="0"/>
          <a:pathLst>
            <a:path>
              <a:moveTo>
                <a:pt x="0" y="0"/>
              </a:moveTo>
              <a:lnTo>
                <a:pt x="0" y="186898"/>
              </a:lnTo>
              <a:lnTo>
                <a:pt x="911129" y="186898"/>
              </a:lnTo>
              <a:lnTo>
                <a:pt x="911129" y="373796"/>
              </a:lnTo>
            </a:path>
          </a:pathLst>
        </a:custGeom>
        <a:noFill/>
        <a:ln w="12700" cap="flat" cmpd="sng" algn="ctr">
          <a:solidFill>
            <a:schemeClr val="accent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4AC09C8-2ADD-4DBD-BA9D-FE35B24C0B54}">
      <dsp:nvSpPr>
        <dsp:cNvPr id="0" name=""/>
        <dsp:cNvSpPr/>
      </dsp:nvSpPr>
      <dsp:spPr>
        <a:xfrm>
          <a:off x="9112578" y="3481501"/>
          <a:ext cx="1401737" cy="93449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NO</a:t>
          </a:r>
          <a:endParaRPr lang="en-CA" sz="2200" kern="1200"/>
        </a:p>
      </dsp:txBody>
      <dsp:txXfrm>
        <a:off x="9139948" y="3508871"/>
        <a:ext cx="1346997" cy="8797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D4614-C4E9-477D-8C3F-85E457698FEE}">
      <dsp:nvSpPr>
        <dsp:cNvPr id="0" name=""/>
        <dsp:cNvSpPr/>
      </dsp:nvSpPr>
      <dsp:spPr>
        <a:xfrm>
          <a:off x="3846443" y="307"/>
          <a:ext cx="2338970" cy="1559313"/>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Target Variables</a:t>
          </a:r>
          <a:endParaRPr lang="en-CA" sz="2800" kern="1200"/>
        </a:p>
      </dsp:txBody>
      <dsp:txXfrm>
        <a:off x="3892114" y="45978"/>
        <a:ext cx="2247628" cy="1467971"/>
      </dsp:txXfrm>
    </dsp:sp>
    <dsp:sp modelId="{2DFB9D79-B1E5-4672-B708-609CFA320AF4}">
      <dsp:nvSpPr>
        <dsp:cNvPr id="0" name=""/>
        <dsp:cNvSpPr/>
      </dsp:nvSpPr>
      <dsp:spPr>
        <a:xfrm>
          <a:off x="1975266" y="1559621"/>
          <a:ext cx="3040662" cy="623725"/>
        </a:xfrm>
        <a:custGeom>
          <a:avLst/>
          <a:gdLst/>
          <a:ahLst/>
          <a:cxnLst/>
          <a:rect l="0" t="0" r="0" b="0"/>
          <a:pathLst>
            <a:path>
              <a:moveTo>
                <a:pt x="3040662" y="0"/>
              </a:moveTo>
              <a:lnTo>
                <a:pt x="3040662" y="311862"/>
              </a:lnTo>
              <a:lnTo>
                <a:pt x="0" y="311862"/>
              </a:lnTo>
              <a:lnTo>
                <a:pt x="0" y="623725"/>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5A4E3B-9EB4-4CBA-B6C5-CE71C6C00EF5}">
      <dsp:nvSpPr>
        <dsp:cNvPr id="0" name=""/>
        <dsp:cNvSpPr/>
      </dsp:nvSpPr>
      <dsp:spPr>
        <a:xfrm>
          <a:off x="805781" y="2183346"/>
          <a:ext cx="2338970" cy="1559313"/>
        </a:xfrm>
        <a:prstGeom prst="roundRect">
          <a:avLst>
            <a:gd name="adj" fmla="val 10000"/>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MY" sz="2800" kern="1200"/>
            <a:t>Unintentional Release </a:t>
          </a:r>
          <a:endParaRPr lang="en-CA" sz="2800" kern="1200"/>
        </a:p>
      </dsp:txBody>
      <dsp:txXfrm>
        <a:off x="851452" y="2229017"/>
        <a:ext cx="2247628" cy="1467971"/>
      </dsp:txXfrm>
    </dsp:sp>
    <dsp:sp modelId="{9510CB54-ACEE-4796-8E0B-E8D02F1D1B83}">
      <dsp:nvSpPr>
        <dsp:cNvPr id="0" name=""/>
        <dsp:cNvSpPr/>
      </dsp:nvSpPr>
      <dsp:spPr>
        <a:xfrm>
          <a:off x="4970208" y="1559621"/>
          <a:ext cx="91440" cy="623725"/>
        </a:xfrm>
        <a:custGeom>
          <a:avLst/>
          <a:gdLst/>
          <a:ahLst/>
          <a:cxnLst/>
          <a:rect l="0" t="0" r="0" b="0"/>
          <a:pathLst>
            <a:path>
              <a:moveTo>
                <a:pt x="45720" y="0"/>
              </a:moveTo>
              <a:lnTo>
                <a:pt x="45720" y="623725"/>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4E802-6321-45E3-BDFA-89D843EAEE7A}">
      <dsp:nvSpPr>
        <dsp:cNvPr id="0" name=""/>
        <dsp:cNvSpPr/>
      </dsp:nvSpPr>
      <dsp:spPr>
        <a:xfrm>
          <a:off x="3846443" y="2183346"/>
          <a:ext cx="2338970" cy="1559313"/>
        </a:xfrm>
        <a:prstGeom prst="roundRect">
          <a:avLst>
            <a:gd name="adj" fmla="val 10000"/>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MY" sz="2800" kern="1200"/>
            <a:t>Liquid Recovery</a:t>
          </a:r>
          <a:endParaRPr lang="en-CA" sz="2800" kern="1200"/>
        </a:p>
      </dsp:txBody>
      <dsp:txXfrm>
        <a:off x="3892114" y="2229017"/>
        <a:ext cx="2247628" cy="1467971"/>
      </dsp:txXfrm>
    </dsp:sp>
    <dsp:sp modelId="{A878F7FE-C3F9-40EF-AE9C-B51486F4DBE7}">
      <dsp:nvSpPr>
        <dsp:cNvPr id="0" name=""/>
        <dsp:cNvSpPr/>
      </dsp:nvSpPr>
      <dsp:spPr>
        <a:xfrm>
          <a:off x="5015929" y="1559621"/>
          <a:ext cx="3040662" cy="623725"/>
        </a:xfrm>
        <a:custGeom>
          <a:avLst/>
          <a:gdLst/>
          <a:ahLst/>
          <a:cxnLst/>
          <a:rect l="0" t="0" r="0" b="0"/>
          <a:pathLst>
            <a:path>
              <a:moveTo>
                <a:pt x="0" y="0"/>
              </a:moveTo>
              <a:lnTo>
                <a:pt x="0" y="311862"/>
              </a:lnTo>
              <a:lnTo>
                <a:pt x="3040662" y="311862"/>
              </a:lnTo>
              <a:lnTo>
                <a:pt x="3040662" y="623725"/>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0555E7-A8DC-4C1B-B0E1-F836E2C4EA3D}">
      <dsp:nvSpPr>
        <dsp:cNvPr id="0" name=""/>
        <dsp:cNvSpPr/>
      </dsp:nvSpPr>
      <dsp:spPr>
        <a:xfrm>
          <a:off x="6887105" y="2183346"/>
          <a:ext cx="2338970" cy="1559313"/>
        </a:xfrm>
        <a:prstGeom prst="roundRect">
          <a:avLst>
            <a:gd name="adj" fmla="val 10000"/>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MY" sz="2800" kern="1200"/>
            <a:t>All Costs due to Accidents</a:t>
          </a:r>
          <a:endParaRPr lang="en-CA" sz="2800" kern="1200"/>
        </a:p>
      </dsp:txBody>
      <dsp:txXfrm>
        <a:off x="6932776" y="2229017"/>
        <a:ext cx="2247628" cy="14679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647178" y="720246"/>
            <a:ext cx="9144000" cy="2345043"/>
          </a:xfrm>
          <a:prstGeom prst="rect">
            <a:avLst/>
          </a:prstGeom>
        </p:spPr>
        <p:txBody>
          <a:bodyPr anchor="b">
            <a:normAutofit/>
          </a:bodyPr>
          <a:lstStyle>
            <a:lvl1pPr algn="l">
              <a:lnSpc>
                <a:spcPts val="5600"/>
              </a:lnSpc>
              <a:defRPr sz="5400" b="1">
                <a:solidFill>
                  <a:schemeClr val="bg1"/>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a:solidFill>
                  <a:schemeClr val="bg1"/>
                </a:solidFill>
              </a:defRPr>
            </a:lvl1pPr>
          </a:lstStyle>
          <a:p>
            <a:pPr lvl="0"/>
            <a:r>
              <a:rPr lang="en-US" dirty="0"/>
              <a:t>Presenter’s Name</a:t>
            </a:r>
            <a:br>
              <a:rPr lang="en-US" dirty="0"/>
            </a:br>
            <a:r>
              <a:rPr lang="en-US" dirty="0"/>
              <a:t>Presenter’s title / additional designations</a:t>
            </a:r>
            <a:br>
              <a:rPr lang="en-US" dirty="0"/>
            </a:br>
            <a:r>
              <a:rPr lang="en-US" dirty="0"/>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647700" y="6022975"/>
            <a:ext cx="6586081" cy="521874"/>
          </a:xfrm>
          <a:prstGeom prst="rect">
            <a:avLst/>
          </a:prstGeom>
        </p:spPr>
        <p:txBody>
          <a:bodyPr>
            <a:normAutofit/>
          </a:bodyPr>
          <a:lstStyle>
            <a:lvl1pPr marL="0" indent="0">
              <a:spcBef>
                <a:spcPts val="0"/>
              </a:spcBef>
              <a:buNone/>
              <a:defRPr sz="1400" b="1">
                <a:solidFill>
                  <a:srgbClr val="FFCD00"/>
                </a:solidFill>
              </a:defRPr>
            </a:lvl1pPr>
          </a:lstStyle>
          <a:p>
            <a:pPr lvl="0"/>
            <a:r>
              <a:rPr lang="en-US" dirty="0"/>
              <a:t>Click to add date</a:t>
            </a:r>
          </a:p>
        </p:txBody>
      </p:sp>
    </p:spTree>
    <p:extLst>
      <p:ext uri="{BB962C8B-B14F-4D97-AF65-F5344CB8AC3E}">
        <p14:creationId xmlns:p14="http://schemas.microsoft.com/office/powerpoint/2010/main" val="51397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537526"/>
            <a:ext cx="10515600" cy="4351338"/>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48F63A3B-78C7-47BE-AE5E-E10140E04643}" type="slidenum">
              <a:rPr lang="en-US" smtClean="0"/>
              <a:t>‹#›</a:t>
            </a:fld>
            <a:endParaRPr lang="en-US"/>
          </a:p>
        </p:txBody>
      </p:sp>
    </p:spTree>
    <p:extLst>
      <p:ext uri="{BB962C8B-B14F-4D97-AF65-F5344CB8AC3E}">
        <p14:creationId xmlns:p14="http://schemas.microsoft.com/office/powerpoint/2010/main" val="1734717913"/>
      </p:ext>
    </p:extLst>
  </p:cSld>
  <p:clrMapOvr>
    <a:masterClrMapping/>
  </p:clrMapOvr>
  <p:extLst>
    <p:ext uri="{DCECCB84-F9BA-43D5-87BE-67443E8EF086}">
      <p15:sldGuideLst xmlns:p15="http://schemas.microsoft.com/office/powerpoint/2012/main">
        <p15:guide id="1" orient="horz" pos="411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517A63FE-DB6D-1241-BC57-CEC263957D1B}"/>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14" name="Slide Number Placeholder 5">
            <a:extLst>
              <a:ext uri="{FF2B5EF4-FFF2-40B4-BE49-F238E27FC236}">
                <a16:creationId xmlns:a16="http://schemas.microsoft.com/office/drawing/2014/main" id="{ED717515-6E81-0242-9075-57E188FF717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48F63A3B-78C7-47BE-AE5E-E10140E04643}" type="slidenum">
              <a:rPr lang="en-US" smtClean="0"/>
              <a:t>‹#›</a:t>
            </a:fld>
            <a:endParaRPr lang="en-US"/>
          </a:p>
        </p:txBody>
      </p:sp>
    </p:spTree>
    <p:extLst>
      <p:ext uri="{BB962C8B-B14F-4D97-AF65-F5344CB8AC3E}">
        <p14:creationId xmlns:p14="http://schemas.microsoft.com/office/powerpoint/2010/main" val="3068944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655241"/>
            <a:ext cx="3982602" cy="2222782"/>
          </a:xfrm>
          <a:prstGeom prst="rect">
            <a:avLst/>
          </a:prstGeom>
        </p:spPr>
        <p:txBody>
          <a:bodyPr/>
          <a:lstStyle>
            <a:lvl1pPr marL="0" indent="0">
              <a:buNone/>
              <a:defRPr/>
            </a:lvl1pPr>
          </a:lstStyle>
          <a:p>
            <a:r>
              <a:rPr lang="en-US"/>
              <a:t>Click icon to add picture</a:t>
            </a:r>
            <a:endParaRPr lang="en-US" dirty="0"/>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933864"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517A63FE-DB6D-1241-BC57-CEC263957D1B}"/>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14" name="Slide Number Placeholder 5">
            <a:extLst>
              <a:ext uri="{FF2B5EF4-FFF2-40B4-BE49-F238E27FC236}">
                <a16:creationId xmlns:a16="http://schemas.microsoft.com/office/drawing/2014/main" id="{ED717515-6E81-0242-9075-57E188FF717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48F63A3B-78C7-47BE-AE5E-E10140E04643}" type="slidenum">
              <a:rPr lang="en-US" smtClean="0"/>
              <a:t>‹#›</a:t>
            </a:fld>
            <a:endParaRPr lang="en-US"/>
          </a:p>
        </p:txBody>
      </p:sp>
      <p:sp>
        <p:nvSpPr>
          <p:cNvPr id="6" name="Picture Placeholder 7">
            <a:extLst>
              <a:ext uri="{FF2B5EF4-FFF2-40B4-BE49-F238E27FC236}">
                <a16:creationId xmlns:a16="http://schemas.microsoft.com/office/drawing/2014/main" id="{873EC9B2-3D79-EB42-BD2D-94A59CE5C329}"/>
              </a:ext>
            </a:extLst>
          </p:cNvPr>
          <p:cNvSpPr>
            <a:spLocks noGrp="1"/>
          </p:cNvSpPr>
          <p:nvPr>
            <p:ph type="pic" sz="quarter" idx="14"/>
          </p:nvPr>
        </p:nvSpPr>
        <p:spPr>
          <a:xfrm>
            <a:off x="7240719"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a16="http://schemas.microsoft.com/office/drawing/2014/main" id="{B1D7853A-8D09-4041-8FD1-E58DBA8A7F0F}"/>
              </a:ext>
            </a:extLst>
          </p:cNvPr>
          <p:cNvCxnSpPr/>
          <p:nvPr/>
        </p:nvCxnSpPr>
        <p:spPr>
          <a:xfrm>
            <a:off x="6096000" y="1551313"/>
            <a:ext cx="0" cy="4653420"/>
          </a:xfrm>
          <a:prstGeom prst="line">
            <a:avLst/>
          </a:prstGeom>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a16="http://schemas.microsoft.com/office/drawing/2014/main" id="{AEF50DEA-27DF-7C4E-AD5F-60F66ED518A4}"/>
              </a:ext>
            </a:extLst>
          </p:cNvPr>
          <p:cNvSpPr>
            <a:spLocks noGrp="1"/>
          </p:cNvSpPr>
          <p:nvPr>
            <p:ph idx="15"/>
          </p:nvPr>
        </p:nvSpPr>
        <p:spPr>
          <a:xfrm>
            <a:off x="7240719"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071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016D1F-0C29-D446-876E-DD6C096D7311}"/>
              </a:ext>
            </a:extLst>
          </p:cNvPr>
          <p:cNvSpPr>
            <a:spLocks noGrp="1"/>
          </p:cNvSpPr>
          <p:nvPr>
            <p:ph type="body" sz="quarter" idx="10" hasCustomPrompt="1"/>
          </p:nvPr>
        </p:nvSpPr>
        <p:spPr>
          <a:xfrm>
            <a:off x="1095375" y="582460"/>
            <a:ext cx="8317935" cy="5668028"/>
          </a:xfrm>
          <a:prstGeom prst="rect">
            <a:avLst/>
          </a:prstGeom>
        </p:spPr>
        <p:txBody>
          <a:bodyPr anchor="ctr" anchorCtr="0"/>
          <a:lstStyle>
            <a:lvl1pPr marL="0" indent="0">
              <a:lnSpc>
                <a:spcPts val="6200"/>
              </a:lnSpc>
              <a:spcBef>
                <a:spcPts val="0"/>
              </a:spcBef>
              <a:buNone/>
              <a:defRPr sz="6000" b="1">
                <a:solidFill>
                  <a:schemeClr val="bg1"/>
                </a:solidFill>
                <a:latin typeface="+mn-lt"/>
              </a:defRPr>
            </a:lvl1pPr>
          </a:lstStyle>
          <a:p>
            <a:pPr lvl="0"/>
            <a:r>
              <a:rPr lang="en-US" dirty="0"/>
              <a:t>This slide is for one big, bold statement. Bullet points can’t compete! </a:t>
            </a:r>
          </a:p>
        </p:txBody>
      </p:sp>
    </p:spTree>
    <p:extLst>
      <p:ext uri="{BB962C8B-B14F-4D97-AF65-F5344CB8AC3E}">
        <p14:creationId xmlns:p14="http://schemas.microsoft.com/office/powerpoint/2010/main" val="161064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hasCustomPrompt="1"/>
          </p:nvPr>
        </p:nvSpPr>
        <p:spPr>
          <a:xfrm>
            <a:off x="647178" y="720246"/>
            <a:ext cx="9144000" cy="2345043"/>
          </a:xfrm>
          <a:prstGeom prst="rect">
            <a:avLst/>
          </a:prstGeom>
        </p:spPr>
        <p:txBody>
          <a:bodyPr anchor="b">
            <a:normAutofit/>
          </a:bodyPr>
          <a:lstStyle>
            <a:lvl1pPr algn="l">
              <a:lnSpc>
                <a:spcPts val="3800"/>
              </a:lnSpc>
              <a:defRPr sz="3600" b="1">
                <a:solidFill>
                  <a:schemeClr val="bg1"/>
                </a:solidFill>
                <a:latin typeface="+mn-lt"/>
              </a:defRPr>
            </a:lvl1pPr>
          </a:lstStyle>
          <a:p>
            <a:r>
              <a:rPr lang="en-US" dirty="0"/>
              <a:t>Thank you for attending! </a:t>
            </a:r>
            <a:br>
              <a:rPr lang="en-US" dirty="0"/>
            </a:br>
            <a:r>
              <a:rPr lang="en-US" dirty="0"/>
              <a:t>and/or other concluding message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hasCustomPrompt="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For more information go to </a:t>
            </a:r>
            <a:r>
              <a:rPr lang="en-US" dirty="0" err="1"/>
              <a:t>ucalgary.ca</a:t>
            </a:r>
            <a:r>
              <a:rPr lang="en-US" dirty="0"/>
              <a:t>/</a:t>
            </a:r>
            <a:r>
              <a:rPr lang="en-US" dirty="0" err="1"/>
              <a:t>webaddress</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b="0">
                <a:solidFill>
                  <a:schemeClr val="bg1"/>
                </a:solidFill>
              </a:defRPr>
            </a:lvl1pPr>
          </a:lstStyle>
          <a:p>
            <a:pPr lvl="0"/>
            <a:r>
              <a:rPr lang="en-US" dirty="0"/>
              <a:t>Presenter’s Name</a:t>
            </a:r>
            <a:br>
              <a:rPr lang="en-US" dirty="0"/>
            </a:br>
            <a:r>
              <a:rPr lang="en-US" dirty="0" err="1"/>
              <a:t>presentersemail@ucalgary.ca</a:t>
            </a:r>
            <a:br>
              <a:rPr lang="en-US" dirty="0"/>
            </a:br>
            <a:r>
              <a:rPr lang="en-US" dirty="0"/>
              <a:t>Phone number / Twitter handle / additional contact info</a:t>
            </a:r>
          </a:p>
        </p:txBody>
      </p:sp>
    </p:spTree>
    <p:extLst>
      <p:ext uri="{BB962C8B-B14F-4D97-AF65-F5344CB8AC3E}">
        <p14:creationId xmlns:p14="http://schemas.microsoft.com/office/powerpoint/2010/main" val="675210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4817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5249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80847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kaggle.com/datasets/damingo1/spill-data" TargetMode="External"/><Relationship Id="rId2" Type="http://schemas.openxmlformats.org/officeDocument/2006/relationships/hyperlink" Target="https://www.kaggle.com/datasets/usdot/pipeline-accident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BCEF308-1EA5-D664-30D7-CD4258553D44}"/>
              </a:ext>
            </a:extLst>
          </p:cNvPr>
          <p:cNvSpPr>
            <a:spLocks noGrp="1"/>
          </p:cNvSpPr>
          <p:nvPr>
            <p:ph type="ctrTitle"/>
          </p:nvPr>
        </p:nvSpPr>
        <p:spPr>
          <a:xfrm>
            <a:off x="1578279" y="1785343"/>
            <a:ext cx="8368154" cy="2342688"/>
          </a:xfrm>
        </p:spPr>
        <p:txBody>
          <a:bodyPr>
            <a:noAutofit/>
          </a:bodyPr>
          <a:lstStyle/>
          <a:p>
            <a:r>
              <a:rPr lang="en-US" sz="4000" b="1" kern="1200" dirty="0">
                <a:latin typeface="Calibri"/>
                <a:ea typeface="+mj-ea"/>
                <a:cs typeface="Calibri"/>
              </a:rPr>
              <a:t>Oil Spill: Image Detection using Deep Learning Techniques and Statistical Analysis with ML Algorithms</a:t>
            </a:r>
            <a:endParaRPr lang="en-CA" sz="4000" dirty="0"/>
          </a:p>
        </p:txBody>
      </p:sp>
      <p:sp>
        <p:nvSpPr>
          <p:cNvPr id="11" name="Subtitle 10">
            <a:extLst>
              <a:ext uri="{FF2B5EF4-FFF2-40B4-BE49-F238E27FC236}">
                <a16:creationId xmlns:a16="http://schemas.microsoft.com/office/drawing/2014/main" id="{5BF14535-0989-BEBA-C822-AD670FE70A49}"/>
              </a:ext>
            </a:extLst>
          </p:cNvPr>
          <p:cNvSpPr>
            <a:spLocks noGrp="1"/>
          </p:cNvSpPr>
          <p:nvPr>
            <p:ph type="subTitle" idx="1"/>
          </p:nvPr>
        </p:nvSpPr>
        <p:spPr>
          <a:xfrm>
            <a:off x="1578279" y="1070412"/>
            <a:ext cx="7841294" cy="714931"/>
          </a:xfrm>
        </p:spPr>
        <p:txBody>
          <a:bodyPr/>
          <a:lstStyle/>
          <a:p>
            <a:r>
              <a:rPr lang="en-US" sz="2400" b="1" kern="1200" dirty="0">
                <a:solidFill>
                  <a:schemeClr val="bg1"/>
                </a:solidFill>
                <a:latin typeface="+mn-lt"/>
                <a:ea typeface="+mn-lt"/>
                <a:cs typeface="+mn-lt"/>
              </a:rPr>
              <a:t>DATA 695: Capstone Project</a:t>
            </a:r>
            <a:endParaRPr lang="en-US" sz="2400" b="1" kern="1200" dirty="0">
              <a:solidFill>
                <a:schemeClr val="bg1"/>
              </a:solidFill>
              <a:latin typeface="+mn-lt"/>
              <a:ea typeface="+mn-ea"/>
              <a:cs typeface="Calibri"/>
            </a:endParaRPr>
          </a:p>
        </p:txBody>
      </p:sp>
      <p:sp>
        <p:nvSpPr>
          <p:cNvPr id="13" name="Text Placeholder 12">
            <a:extLst>
              <a:ext uri="{FF2B5EF4-FFF2-40B4-BE49-F238E27FC236}">
                <a16:creationId xmlns:a16="http://schemas.microsoft.com/office/drawing/2014/main" id="{586471FE-7693-93BE-BAE5-4AF28A8CCF63}"/>
              </a:ext>
            </a:extLst>
          </p:cNvPr>
          <p:cNvSpPr>
            <a:spLocks noGrp="1"/>
          </p:cNvSpPr>
          <p:nvPr>
            <p:ph type="body" sz="quarter" idx="10"/>
          </p:nvPr>
        </p:nvSpPr>
        <p:spPr>
          <a:xfrm>
            <a:off x="1578279" y="4842963"/>
            <a:ext cx="7841294" cy="1125689"/>
          </a:xfrm>
        </p:spPr>
        <p:txBody>
          <a:bodyPr/>
          <a:lstStyle/>
          <a:p>
            <a:pPr defTabSz="658368">
              <a:lnSpc>
                <a:spcPct val="90000"/>
              </a:lnSpc>
              <a:spcAft>
                <a:spcPts val="432"/>
              </a:spcAft>
            </a:pPr>
            <a:r>
              <a:rPr lang="en-US" sz="1800" kern="1200" dirty="0">
                <a:latin typeface="+mn-lt"/>
                <a:ea typeface="+mn-ea"/>
                <a:cs typeface="+mn-cs"/>
              </a:rPr>
              <a:t>Group 5:</a:t>
            </a:r>
            <a:endParaRPr lang="en-US" sz="1800" kern="1200" dirty="0">
              <a:latin typeface="+mn-lt"/>
              <a:ea typeface="+mn-ea"/>
              <a:cs typeface="Calibri"/>
            </a:endParaRPr>
          </a:p>
          <a:p>
            <a:pPr defTabSz="658368">
              <a:lnSpc>
                <a:spcPct val="90000"/>
              </a:lnSpc>
              <a:spcAft>
                <a:spcPts val="432"/>
              </a:spcAft>
            </a:pPr>
            <a:r>
              <a:rPr lang="en-US" sz="1800" b="1" kern="1200" dirty="0">
                <a:latin typeface="+mn-lt"/>
                <a:ea typeface="+mn-ea"/>
                <a:cs typeface="+mn-cs"/>
              </a:rPr>
              <a:t>Md </a:t>
            </a:r>
            <a:r>
              <a:rPr lang="en-US" sz="1800" b="1" kern="1200" dirty="0" err="1">
                <a:latin typeface="+mn-lt"/>
                <a:ea typeface="+mn-ea"/>
                <a:cs typeface="+mn-cs"/>
              </a:rPr>
              <a:t>Nazmus</a:t>
            </a:r>
            <a:r>
              <a:rPr lang="en-US" sz="1800" b="1" kern="1200" dirty="0">
                <a:latin typeface="+mn-lt"/>
                <a:ea typeface="+mn-ea"/>
                <a:cs typeface="+mn-cs"/>
              </a:rPr>
              <a:t> Sajid</a:t>
            </a:r>
            <a:endParaRPr lang="en-US" sz="1800" b="1" kern="1200" dirty="0">
              <a:latin typeface="+mn-lt"/>
              <a:ea typeface="+mn-ea"/>
              <a:cs typeface="Calibri" panose="020F0502020204030204"/>
            </a:endParaRPr>
          </a:p>
          <a:p>
            <a:pPr defTabSz="658368">
              <a:lnSpc>
                <a:spcPct val="90000"/>
              </a:lnSpc>
              <a:spcAft>
                <a:spcPts val="432"/>
              </a:spcAft>
            </a:pPr>
            <a:r>
              <a:rPr lang="en-US" sz="1800" b="1" kern="1200" dirty="0">
                <a:latin typeface="+mn-lt"/>
                <a:ea typeface="+mn-ea"/>
                <a:cs typeface="+mn-cs"/>
              </a:rPr>
              <a:t>Jannatul Naeema</a:t>
            </a:r>
            <a:endParaRPr lang="en-US" sz="1800" b="1" dirty="0">
              <a:cs typeface="Calibri" panose="020F0502020204030204"/>
            </a:endParaRPr>
          </a:p>
        </p:txBody>
      </p:sp>
    </p:spTree>
    <p:extLst>
      <p:ext uri="{BB962C8B-B14F-4D97-AF65-F5344CB8AC3E}">
        <p14:creationId xmlns:p14="http://schemas.microsoft.com/office/powerpoint/2010/main" val="2932335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2"/>
            <a:ext cx="10515600" cy="863942"/>
          </a:xfrm>
        </p:spPr>
        <p:txBody>
          <a:bodyPr lIns="91440" tIns="45720" rIns="91440" bIns="45720" anchor="ctr" anchorCtr="0">
            <a:normAutofit/>
          </a:bodyPr>
          <a:lstStyle/>
          <a:p>
            <a:r>
              <a:rPr lang="en-US" b="1" dirty="0">
                <a:ea typeface="Calibri"/>
                <a:cs typeface="Calibri"/>
              </a:rPr>
              <a:t>Building the CNN model</a:t>
            </a:r>
            <a:r>
              <a:rPr lang="en-US" dirty="0">
                <a:ea typeface="Calibri"/>
                <a:cs typeface="Calibri"/>
              </a:rPr>
              <a:t>(2)</a:t>
            </a:r>
            <a:endParaRPr lang="en-CA" dirty="0"/>
          </a:p>
        </p:txBody>
      </p:sp>
      <p:graphicFrame>
        <p:nvGraphicFramePr>
          <p:cNvPr id="2" name="Content Placeholder 1">
            <a:extLst>
              <a:ext uri="{FF2B5EF4-FFF2-40B4-BE49-F238E27FC236}">
                <a16:creationId xmlns:a16="http://schemas.microsoft.com/office/drawing/2014/main" id="{9439FBF4-BB70-EEF8-CD79-994ADB35FF85}"/>
              </a:ext>
            </a:extLst>
          </p:cNvPr>
          <p:cNvGraphicFramePr>
            <a:graphicFrameLocks noGrp="1"/>
          </p:cNvGraphicFramePr>
          <p:nvPr>
            <p:ph idx="1"/>
          </p:nvPr>
        </p:nvGraphicFramePr>
        <p:xfrm>
          <a:off x="561975" y="1538288"/>
          <a:ext cx="10515602" cy="370840"/>
        </p:xfrm>
        <a:graphic>
          <a:graphicData uri="http://schemas.openxmlformats.org/drawingml/2006/table">
            <a:tbl>
              <a:tblPr firstRow="1" bandRow="1">
                <a:tableStyleId>{5C22544A-7EE6-4342-B048-85BDC9FD1C3A}</a:tableStyleId>
              </a:tblPr>
              <a:tblGrid>
                <a:gridCol w="5257801">
                  <a:extLst>
                    <a:ext uri="{9D8B030D-6E8A-4147-A177-3AD203B41FA5}">
                      <a16:colId xmlns:a16="http://schemas.microsoft.com/office/drawing/2014/main" val="1727174890"/>
                    </a:ext>
                  </a:extLst>
                </a:gridCol>
                <a:gridCol w="5257801">
                  <a:extLst>
                    <a:ext uri="{9D8B030D-6E8A-4147-A177-3AD203B41FA5}">
                      <a16:colId xmlns:a16="http://schemas.microsoft.com/office/drawing/2014/main" val="3679925129"/>
                    </a:ext>
                  </a:extLst>
                </a:gridCol>
              </a:tblGrid>
              <a:tr h="370840">
                <a:tc>
                  <a:txBody>
                    <a:bodyPr/>
                    <a:lstStyle/>
                    <a:p>
                      <a:endParaRPr lang="en-US"/>
                    </a:p>
                  </a:txBody>
                  <a:tcPr>
                    <a:solidFill>
                      <a:schemeClr val="bg1"/>
                    </a:solidFill>
                  </a:tcPr>
                </a:tc>
                <a:tc>
                  <a:txBody>
                    <a:bodyPr/>
                    <a:lstStyle/>
                    <a:p>
                      <a:endParaRPr lang="en-US"/>
                    </a:p>
                  </a:txBody>
                  <a:tcPr>
                    <a:solidFill>
                      <a:schemeClr val="bg1"/>
                    </a:solidFill>
                  </a:tcPr>
                </a:tc>
                <a:extLst>
                  <a:ext uri="{0D108BD9-81ED-4DB2-BD59-A6C34878D82A}">
                    <a16:rowId xmlns:a16="http://schemas.microsoft.com/office/drawing/2014/main" val="2854228933"/>
                  </a:ext>
                </a:extLst>
              </a:tr>
            </a:tbl>
          </a:graphicData>
        </a:graphic>
      </p:graphicFrame>
      <p:pic>
        <p:nvPicPr>
          <p:cNvPr id="3" name="Picture 2" descr="A graph with blue and orange lines&#10;&#10;Description automatically generated">
            <a:extLst>
              <a:ext uri="{FF2B5EF4-FFF2-40B4-BE49-F238E27FC236}">
                <a16:creationId xmlns:a16="http://schemas.microsoft.com/office/drawing/2014/main" id="{01804E4A-F84F-7CF2-6E11-0A78F61F99A2}"/>
              </a:ext>
            </a:extLst>
          </p:cNvPr>
          <p:cNvPicPr>
            <a:picLocks noChangeAspect="1"/>
          </p:cNvPicPr>
          <p:nvPr/>
        </p:nvPicPr>
        <p:blipFill>
          <a:blip r:embed="rId2"/>
          <a:stretch>
            <a:fillRect/>
          </a:stretch>
        </p:blipFill>
        <p:spPr>
          <a:xfrm>
            <a:off x="669985" y="1539331"/>
            <a:ext cx="5633045" cy="3951863"/>
          </a:xfrm>
          <a:prstGeom prst="rect">
            <a:avLst/>
          </a:prstGeom>
        </p:spPr>
      </p:pic>
      <p:pic>
        <p:nvPicPr>
          <p:cNvPr id="6" name="Picture 5" descr="A graph with blue and orange lines&#10;&#10;Description automatically generated">
            <a:extLst>
              <a:ext uri="{FF2B5EF4-FFF2-40B4-BE49-F238E27FC236}">
                <a16:creationId xmlns:a16="http://schemas.microsoft.com/office/drawing/2014/main" id="{E82BC56C-56E1-195A-4F70-18C6ED682EB1}"/>
              </a:ext>
            </a:extLst>
          </p:cNvPr>
          <p:cNvPicPr>
            <a:picLocks noChangeAspect="1"/>
          </p:cNvPicPr>
          <p:nvPr/>
        </p:nvPicPr>
        <p:blipFill>
          <a:blip r:embed="rId3"/>
          <a:stretch>
            <a:fillRect/>
          </a:stretch>
        </p:blipFill>
        <p:spPr>
          <a:xfrm>
            <a:off x="6090249" y="1535860"/>
            <a:ext cx="5633048" cy="3843787"/>
          </a:xfrm>
          <a:prstGeom prst="rect">
            <a:avLst/>
          </a:prstGeom>
        </p:spPr>
      </p:pic>
      <p:sp>
        <p:nvSpPr>
          <p:cNvPr id="7" name="TextBox 6">
            <a:extLst>
              <a:ext uri="{FF2B5EF4-FFF2-40B4-BE49-F238E27FC236}">
                <a16:creationId xmlns:a16="http://schemas.microsoft.com/office/drawing/2014/main" id="{B3BDBD67-EA76-CDD3-35A7-CCFF460A8D2D}"/>
              </a:ext>
            </a:extLst>
          </p:cNvPr>
          <p:cNvSpPr txBox="1"/>
          <p:nvPr/>
        </p:nvSpPr>
        <p:spPr>
          <a:xfrm>
            <a:off x="733777" y="5531555"/>
            <a:ext cx="53763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The training and validation loss values over the epochs</a:t>
            </a:r>
            <a:endParaRPr lang="en-US"/>
          </a:p>
          <a:p>
            <a:pPr algn="l"/>
            <a:endParaRPr lang="en-US">
              <a:cs typeface="Calibri"/>
            </a:endParaRPr>
          </a:p>
        </p:txBody>
      </p:sp>
      <p:sp>
        <p:nvSpPr>
          <p:cNvPr id="8" name="TextBox 7">
            <a:extLst>
              <a:ext uri="{FF2B5EF4-FFF2-40B4-BE49-F238E27FC236}">
                <a16:creationId xmlns:a16="http://schemas.microsoft.com/office/drawing/2014/main" id="{FA981106-4A73-C8AF-5B0B-FA9BB0A8671F}"/>
              </a:ext>
            </a:extLst>
          </p:cNvPr>
          <p:cNvSpPr txBox="1"/>
          <p:nvPr/>
        </p:nvSpPr>
        <p:spPr>
          <a:xfrm>
            <a:off x="6505222" y="5489222"/>
            <a:ext cx="530577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The training and validation accuracy values over the epochs</a:t>
            </a:r>
            <a:endParaRPr lang="en-US">
              <a:ea typeface="+mn-lt"/>
              <a:cs typeface="+mn-lt"/>
            </a:endParaRPr>
          </a:p>
          <a:p>
            <a:pPr algn="l"/>
            <a:endParaRPr lang="en-US">
              <a:cs typeface="Calibri"/>
            </a:endParaRPr>
          </a:p>
        </p:txBody>
      </p:sp>
    </p:spTree>
    <p:extLst>
      <p:ext uri="{BB962C8B-B14F-4D97-AF65-F5344CB8AC3E}">
        <p14:creationId xmlns:p14="http://schemas.microsoft.com/office/powerpoint/2010/main" val="3171200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1044079"/>
          </a:xfrm>
        </p:spPr>
        <p:txBody>
          <a:bodyPr>
            <a:normAutofit/>
          </a:bodyPr>
          <a:lstStyle/>
          <a:p>
            <a:r>
              <a:rPr lang="en-US" b="1" dirty="0">
                <a:ea typeface="Calibri"/>
                <a:cs typeface="Calibri"/>
              </a:rPr>
              <a:t>Evaluation of the model</a:t>
            </a:r>
            <a:endParaRPr lang="en-CA" dirty="0"/>
          </a:p>
        </p:txBody>
      </p:sp>
      <p:pic>
        <p:nvPicPr>
          <p:cNvPr id="2" name="Content Placeholder 1" descr="A lake surrounded by trees&#10;&#10;Description automatically generated">
            <a:extLst>
              <a:ext uri="{FF2B5EF4-FFF2-40B4-BE49-F238E27FC236}">
                <a16:creationId xmlns:a16="http://schemas.microsoft.com/office/drawing/2014/main" id="{730FDDE9-4938-EA85-BF53-38FA991B30BE}"/>
              </a:ext>
            </a:extLst>
          </p:cNvPr>
          <p:cNvPicPr>
            <a:picLocks noGrp="1" noChangeAspect="1"/>
          </p:cNvPicPr>
          <p:nvPr>
            <p:ph idx="1"/>
          </p:nvPr>
        </p:nvPicPr>
        <p:blipFill>
          <a:blip r:embed="rId2"/>
          <a:stretch>
            <a:fillRect/>
          </a:stretch>
        </p:blipFill>
        <p:spPr>
          <a:xfrm>
            <a:off x="949799" y="2145690"/>
            <a:ext cx="5325291" cy="3085829"/>
          </a:xfrm>
        </p:spPr>
      </p:pic>
      <p:pic>
        <p:nvPicPr>
          <p:cNvPr id="11" name="Picture 10">
            <a:extLst>
              <a:ext uri="{FF2B5EF4-FFF2-40B4-BE49-F238E27FC236}">
                <a16:creationId xmlns:a16="http://schemas.microsoft.com/office/drawing/2014/main" id="{AAB40D53-AFD6-1E29-DF0E-DD35106E323E}"/>
              </a:ext>
            </a:extLst>
          </p:cNvPr>
          <p:cNvPicPr>
            <a:picLocks noChangeAspect="1"/>
          </p:cNvPicPr>
          <p:nvPr/>
        </p:nvPicPr>
        <p:blipFill>
          <a:blip r:embed="rId3"/>
          <a:stretch>
            <a:fillRect/>
          </a:stretch>
        </p:blipFill>
        <p:spPr>
          <a:xfrm>
            <a:off x="7292622" y="1806644"/>
            <a:ext cx="3646311" cy="3569265"/>
          </a:xfrm>
          <a:prstGeom prst="rect">
            <a:avLst/>
          </a:prstGeom>
        </p:spPr>
      </p:pic>
      <p:sp>
        <p:nvSpPr>
          <p:cNvPr id="12" name="TextBox 11">
            <a:extLst>
              <a:ext uri="{FF2B5EF4-FFF2-40B4-BE49-F238E27FC236}">
                <a16:creationId xmlns:a16="http://schemas.microsoft.com/office/drawing/2014/main" id="{C8252952-40E1-BBC6-DA1E-4F9A3BEB83CD}"/>
              </a:ext>
            </a:extLst>
          </p:cNvPr>
          <p:cNvSpPr txBox="1"/>
          <p:nvPr/>
        </p:nvSpPr>
        <p:spPr>
          <a:xfrm>
            <a:off x="959555" y="5418666"/>
            <a:ext cx="5305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Original Image</a:t>
            </a:r>
          </a:p>
        </p:txBody>
      </p:sp>
      <p:sp>
        <p:nvSpPr>
          <p:cNvPr id="13" name="TextBox 12">
            <a:extLst>
              <a:ext uri="{FF2B5EF4-FFF2-40B4-BE49-F238E27FC236}">
                <a16:creationId xmlns:a16="http://schemas.microsoft.com/office/drawing/2014/main" id="{46910E5C-5952-B14E-4FD4-D0E5C5EFE908}"/>
              </a:ext>
            </a:extLst>
          </p:cNvPr>
          <p:cNvSpPr txBox="1"/>
          <p:nvPr/>
        </p:nvSpPr>
        <p:spPr>
          <a:xfrm>
            <a:off x="7027333" y="5672666"/>
            <a:ext cx="3894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CNN model predicting no oil spill</a:t>
            </a:r>
          </a:p>
        </p:txBody>
      </p:sp>
    </p:spTree>
    <p:extLst>
      <p:ext uri="{BB962C8B-B14F-4D97-AF65-F5344CB8AC3E}">
        <p14:creationId xmlns:p14="http://schemas.microsoft.com/office/powerpoint/2010/main" val="3001497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901527"/>
          </a:xfrm>
        </p:spPr>
        <p:txBody>
          <a:bodyPr>
            <a:normAutofit/>
          </a:bodyPr>
          <a:lstStyle/>
          <a:p>
            <a:r>
              <a:rPr lang="en-US" b="1" dirty="0">
                <a:ea typeface="Calibri"/>
                <a:cs typeface="Calibri"/>
              </a:rPr>
              <a:t>Evaluation of the model</a:t>
            </a:r>
            <a:endParaRPr lang="en-CA" dirty="0"/>
          </a:p>
        </p:txBody>
      </p:sp>
      <p:pic>
        <p:nvPicPr>
          <p:cNvPr id="7" name="Picture 6" descr="A screenshot of a computer&#10;&#10;Description automatically generated">
            <a:extLst>
              <a:ext uri="{FF2B5EF4-FFF2-40B4-BE49-F238E27FC236}">
                <a16:creationId xmlns:a16="http://schemas.microsoft.com/office/drawing/2014/main" id="{D8F741DF-5BA6-5769-659D-79942CFCC48E}"/>
              </a:ext>
            </a:extLst>
          </p:cNvPr>
          <p:cNvPicPr>
            <a:picLocks noChangeAspect="1"/>
          </p:cNvPicPr>
          <p:nvPr/>
        </p:nvPicPr>
        <p:blipFill>
          <a:blip r:embed="rId2"/>
          <a:stretch>
            <a:fillRect/>
          </a:stretch>
        </p:blipFill>
        <p:spPr>
          <a:xfrm>
            <a:off x="7179733" y="1972221"/>
            <a:ext cx="3420533" cy="3351004"/>
          </a:xfrm>
          <a:prstGeom prst="rect">
            <a:avLst/>
          </a:prstGeom>
        </p:spPr>
      </p:pic>
      <p:pic>
        <p:nvPicPr>
          <p:cNvPr id="8" name="Picture 7" descr="Oil on the beach&#10;&#10;Description automatically generated">
            <a:extLst>
              <a:ext uri="{FF2B5EF4-FFF2-40B4-BE49-F238E27FC236}">
                <a16:creationId xmlns:a16="http://schemas.microsoft.com/office/drawing/2014/main" id="{7FFDF5ED-4057-8D54-CE2A-117B0BB03B16}"/>
              </a:ext>
            </a:extLst>
          </p:cNvPr>
          <p:cNvPicPr>
            <a:picLocks noChangeAspect="1"/>
          </p:cNvPicPr>
          <p:nvPr/>
        </p:nvPicPr>
        <p:blipFill>
          <a:blip r:embed="rId3"/>
          <a:stretch>
            <a:fillRect/>
          </a:stretch>
        </p:blipFill>
        <p:spPr>
          <a:xfrm>
            <a:off x="1478844" y="2287116"/>
            <a:ext cx="4535311" cy="3031656"/>
          </a:xfrm>
          <a:prstGeom prst="rect">
            <a:avLst/>
          </a:prstGeom>
        </p:spPr>
      </p:pic>
      <p:sp>
        <p:nvSpPr>
          <p:cNvPr id="9" name="TextBox 8">
            <a:extLst>
              <a:ext uri="{FF2B5EF4-FFF2-40B4-BE49-F238E27FC236}">
                <a16:creationId xmlns:a16="http://schemas.microsoft.com/office/drawing/2014/main" id="{BA31BE38-DCAC-68D2-2A4B-BEEB0D7C793A}"/>
              </a:ext>
            </a:extLst>
          </p:cNvPr>
          <p:cNvSpPr txBox="1"/>
          <p:nvPr/>
        </p:nvSpPr>
        <p:spPr>
          <a:xfrm>
            <a:off x="1312333" y="5644444"/>
            <a:ext cx="4811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panose="020F0502020204030204"/>
              </a:rPr>
              <a:t>Original Image</a:t>
            </a:r>
          </a:p>
        </p:txBody>
      </p:sp>
      <p:sp>
        <p:nvSpPr>
          <p:cNvPr id="10" name="TextBox 9">
            <a:extLst>
              <a:ext uri="{FF2B5EF4-FFF2-40B4-BE49-F238E27FC236}">
                <a16:creationId xmlns:a16="http://schemas.microsoft.com/office/drawing/2014/main" id="{7A95B2B4-A2D4-FC07-A5A1-7F9916E82DB0}"/>
              </a:ext>
            </a:extLst>
          </p:cNvPr>
          <p:cNvSpPr txBox="1"/>
          <p:nvPr/>
        </p:nvSpPr>
        <p:spPr>
          <a:xfrm>
            <a:off x="6843889" y="5644444"/>
            <a:ext cx="4148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CNN model predicting oil spill</a:t>
            </a:r>
          </a:p>
        </p:txBody>
      </p:sp>
    </p:spTree>
    <p:extLst>
      <p:ext uri="{BB962C8B-B14F-4D97-AF65-F5344CB8AC3E}">
        <p14:creationId xmlns:p14="http://schemas.microsoft.com/office/powerpoint/2010/main" val="4081935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49068F-2305-B2D2-6420-15226EDABB92}"/>
              </a:ext>
            </a:extLst>
          </p:cNvPr>
          <p:cNvSpPr>
            <a:spLocks noGrp="1"/>
          </p:cNvSpPr>
          <p:nvPr>
            <p:ph type="title"/>
          </p:nvPr>
        </p:nvSpPr>
        <p:spPr>
          <a:xfrm>
            <a:off x="831850" y="2034284"/>
            <a:ext cx="10515600" cy="1667704"/>
          </a:xfrm>
        </p:spPr>
        <p:txBody>
          <a:bodyPr/>
          <a:lstStyle/>
          <a:p>
            <a:r>
              <a:rPr lang="en-US" sz="3600" b="1" dirty="0">
                <a:solidFill>
                  <a:srgbClr val="FF0000"/>
                </a:solidFill>
                <a:latin typeface="+mn-lt"/>
              </a:rPr>
              <a:t>Part 2: </a:t>
            </a:r>
            <a:br>
              <a:rPr lang="en-US" sz="3600" b="1" dirty="0">
                <a:solidFill>
                  <a:srgbClr val="FF0000"/>
                </a:solidFill>
                <a:latin typeface="+mn-lt"/>
              </a:rPr>
            </a:br>
            <a:r>
              <a:rPr lang="en-US" sz="3600" b="1" dirty="0">
                <a:solidFill>
                  <a:srgbClr val="FF0000"/>
                </a:solidFill>
                <a:latin typeface="+mn-lt"/>
              </a:rPr>
              <a:t>Statistical Analysis with ML Algorithms </a:t>
            </a:r>
            <a:br>
              <a:rPr lang="en-US" sz="3600" b="1" dirty="0">
                <a:solidFill>
                  <a:srgbClr val="FF0000"/>
                </a:solidFill>
                <a:latin typeface="+mn-lt"/>
              </a:rPr>
            </a:br>
            <a:r>
              <a:rPr lang="en-US" sz="3600" b="1" dirty="0">
                <a:solidFill>
                  <a:srgbClr val="FF0000"/>
                </a:solidFill>
                <a:latin typeface="+mn-lt"/>
              </a:rPr>
              <a:t>using Dataset-1 </a:t>
            </a:r>
            <a:endParaRPr lang="en-CA" dirty="0">
              <a:solidFill>
                <a:srgbClr val="FF0000"/>
              </a:solidFill>
              <a:latin typeface="+mn-lt"/>
            </a:endParaRPr>
          </a:p>
        </p:txBody>
      </p:sp>
    </p:spTree>
    <p:extLst>
      <p:ext uri="{BB962C8B-B14F-4D97-AF65-F5344CB8AC3E}">
        <p14:creationId xmlns:p14="http://schemas.microsoft.com/office/powerpoint/2010/main" val="264342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14903"/>
            <a:ext cx="10515600" cy="705077"/>
          </a:xfrm>
        </p:spPr>
        <p:txBody>
          <a:bodyPr>
            <a:normAutofit/>
          </a:bodyPr>
          <a:lstStyle/>
          <a:p>
            <a:r>
              <a:rPr lang="en-US" sz="4400" b="1" dirty="0">
                <a:solidFill>
                  <a:schemeClr val="bg1"/>
                </a:solidFill>
                <a:latin typeface="+mn-lt"/>
                <a:ea typeface="Calibri"/>
                <a:cs typeface="Calibri"/>
              </a:rPr>
              <a:t>Data cleaning and Wrangling </a:t>
            </a:r>
            <a:endParaRPr lang="en-CA" dirty="0">
              <a:solidFill>
                <a:schemeClr val="bg1"/>
              </a:solidFill>
              <a:latin typeface="+mn-lt"/>
            </a:endParaRPr>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sz="half" idx="1"/>
          </p:nvPr>
        </p:nvSpPr>
        <p:spPr>
          <a:xfrm>
            <a:off x="838200" y="2587625"/>
            <a:ext cx="3080659" cy="3208338"/>
          </a:xfrm>
        </p:spPr>
        <p:txBody>
          <a:bodyPr vert="horz" lIns="91440" tIns="45720" rIns="91440" bIns="45720" rtlCol="0" anchor="t">
            <a:normAutofit/>
          </a:bodyPr>
          <a:lstStyle/>
          <a:p>
            <a:r>
              <a:rPr lang="en-CA" sz="2000">
                <a:cs typeface="Calibri"/>
              </a:rPr>
              <a:t>Both categorical and numerical variables are available</a:t>
            </a:r>
          </a:p>
          <a:p>
            <a:r>
              <a:rPr lang="en-CA" sz="2000">
                <a:cs typeface="Calibri"/>
              </a:rPr>
              <a:t>Checked for any missing value</a:t>
            </a:r>
          </a:p>
          <a:p>
            <a:r>
              <a:rPr lang="en-CA" sz="2000">
                <a:cs typeface="Calibri"/>
              </a:rPr>
              <a:t>Dropped few columns</a:t>
            </a:r>
          </a:p>
          <a:p>
            <a:r>
              <a:rPr lang="en-CA" sz="2000">
                <a:cs typeface="Calibri"/>
              </a:rPr>
              <a:t>Replace missing value with appropriate </a:t>
            </a:r>
            <a:r>
              <a:rPr lang="en-CA" sz="2000" err="1">
                <a:cs typeface="Calibri"/>
              </a:rPr>
              <a:t>NaN</a:t>
            </a:r>
            <a:r>
              <a:rPr lang="en-CA" sz="2000">
                <a:cs typeface="Calibri"/>
              </a:rPr>
              <a:t>, NO, 0 where applicable</a:t>
            </a:r>
          </a:p>
        </p:txBody>
      </p:sp>
      <p:pic>
        <p:nvPicPr>
          <p:cNvPr id="3" name="Content Placeholder 2" descr="A bar code with text&#10;&#10;Description automatically generated">
            <a:extLst>
              <a:ext uri="{FF2B5EF4-FFF2-40B4-BE49-F238E27FC236}">
                <a16:creationId xmlns:a16="http://schemas.microsoft.com/office/drawing/2014/main" id="{BD537B39-7AAB-D83A-6DFA-190F602FAE22}"/>
              </a:ext>
            </a:extLst>
          </p:cNvPr>
          <p:cNvPicPr>
            <a:picLocks noGrp="1" noChangeAspect="1"/>
          </p:cNvPicPr>
          <p:nvPr>
            <p:ph sz="half" idx="2"/>
          </p:nvPr>
        </p:nvPicPr>
        <p:blipFill>
          <a:blip r:embed="rId2"/>
          <a:stretch>
            <a:fillRect/>
          </a:stretch>
        </p:blipFill>
        <p:spPr>
          <a:xfrm>
            <a:off x="4430488" y="1549876"/>
            <a:ext cx="7489369" cy="4097292"/>
          </a:xfrm>
        </p:spPr>
      </p:pic>
      <p:sp>
        <p:nvSpPr>
          <p:cNvPr id="10" name="TextBox 9">
            <a:extLst>
              <a:ext uri="{FF2B5EF4-FFF2-40B4-BE49-F238E27FC236}">
                <a16:creationId xmlns:a16="http://schemas.microsoft.com/office/drawing/2014/main" id="{748A1751-713C-0626-A100-C111F1734EF5}"/>
              </a:ext>
            </a:extLst>
          </p:cNvPr>
          <p:cNvSpPr txBox="1"/>
          <p:nvPr/>
        </p:nvSpPr>
        <p:spPr>
          <a:xfrm>
            <a:off x="7075714" y="5856514"/>
            <a:ext cx="40168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Checking for missing value</a:t>
            </a:r>
            <a:endParaRPr lang="en-US"/>
          </a:p>
        </p:txBody>
      </p:sp>
      <p:pic>
        <p:nvPicPr>
          <p:cNvPr id="1026" name="Picture 2">
            <a:extLst>
              <a:ext uri="{FF2B5EF4-FFF2-40B4-BE49-F238E27FC236}">
                <a16:creationId xmlns:a16="http://schemas.microsoft.com/office/drawing/2014/main" id="{A601B299-6842-A761-A349-97C4B2F9F0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0219" y="1670354"/>
            <a:ext cx="7049906" cy="385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16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47802"/>
            <a:ext cx="10515600" cy="684851"/>
          </a:xfrm>
        </p:spPr>
        <p:txBody>
          <a:bodyPr>
            <a:normAutofit/>
          </a:bodyPr>
          <a:lstStyle/>
          <a:p>
            <a:r>
              <a:rPr lang="en-US" sz="4400" b="1" dirty="0">
                <a:ea typeface="Calibri"/>
                <a:cs typeface="Calibri"/>
              </a:rPr>
              <a:t>Exploratory Data Analysis and Visualization </a:t>
            </a:r>
            <a:endParaRPr lang="en-CA" dirty="0"/>
          </a:p>
        </p:txBody>
      </p:sp>
      <p:pic>
        <p:nvPicPr>
          <p:cNvPr id="2" name="Content Placeholder 1" descr="A group of different colored bars&#10;&#10;Description automatically generated">
            <a:extLst>
              <a:ext uri="{FF2B5EF4-FFF2-40B4-BE49-F238E27FC236}">
                <a16:creationId xmlns:a16="http://schemas.microsoft.com/office/drawing/2014/main" id="{730ED45F-F2A1-BBBF-870E-8D50A052071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3574" y="1666217"/>
            <a:ext cx="7380022" cy="4085863"/>
          </a:xfrm>
          <a:prstGeom prst="rect">
            <a:avLst/>
          </a:prstGeom>
        </p:spPr>
      </p:pic>
    </p:spTree>
    <p:extLst>
      <p:ext uri="{BB962C8B-B14F-4D97-AF65-F5344CB8AC3E}">
        <p14:creationId xmlns:p14="http://schemas.microsoft.com/office/powerpoint/2010/main" val="89703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784934" y="71021"/>
            <a:ext cx="10994065" cy="1003176"/>
          </a:xfrm>
        </p:spPr>
        <p:txBody>
          <a:bodyPr>
            <a:normAutofit fontScale="90000"/>
          </a:bodyPr>
          <a:lstStyle/>
          <a:p>
            <a:r>
              <a:rPr lang="en-US" sz="4400" b="1" dirty="0">
                <a:ea typeface="Calibri"/>
                <a:cs typeface="Calibri"/>
              </a:rPr>
              <a:t>Exploratory Data Analysis and Visualization (cont’d)</a:t>
            </a:r>
            <a:endParaRPr lang="en-CA" dirty="0"/>
          </a:p>
        </p:txBody>
      </p:sp>
      <p:pic>
        <p:nvPicPr>
          <p:cNvPr id="2" name="Content Placeholder 1" descr="A group of bars with different colored bars&#10;&#10;Description automatically generated with medium confidence">
            <a:extLst>
              <a:ext uri="{FF2B5EF4-FFF2-40B4-BE49-F238E27FC236}">
                <a16:creationId xmlns:a16="http://schemas.microsoft.com/office/drawing/2014/main" id="{69D91DC5-D896-A8BA-F388-2B189C14C37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57738" y="2200967"/>
            <a:ext cx="5524074" cy="3025979"/>
          </a:xfrm>
          <a:prstGeom prst="rect">
            <a:avLst/>
          </a:prstGeom>
        </p:spPr>
      </p:pic>
    </p:spTree>
    <p:extLst>
      <p:ext uri="{BB962C8B-B14F-4D97-AF65-F5344CB8AC3E}">
        <p14:creationId xmlns:p14="http://schemas.microsoft.com/office/powerpoint/2010/main" val="2671480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821933"/>
          </a:xfrm>
        </p:spPr>
        <p:txBody>
          <a:bodyPr>
            <a:normAutofit/>
          </a:bodyPr>
          <a:lstStyle/>
          <a:p>
            <a:r>
              <a:rPr lang="en-US" sz="4400" b="1" dirty="0">
                <a:ea typeface="Calibri"/>
                <a:cs typeface="Calibri"/>
              </a:rPr>
              <a:t>Principal Component Analysis (PCA)</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910236"/>
            <a:ext cx="4155041" cy="3069299"/>
          </a:xfrm>
        </p:spPr>
        <p:txBody>
          <a:bodyPr vert="horz" lIns="91440" tIns="45720" rIns="91440" bIns="45720" rtlCol="0" anchor="t">
            <a:normAutofit/>
          </a:bodyPr>
          <a:lstStyle/>
          <a:p>
            <a:r>
              <a:rPr lang="en-MY" sz="1800">
                <a:effectLst/>
                <a:latin typeface="Calibri"/>
                <a:ea typeface="Yu Mincho"/>
                <a:cs typeface="Arial"/>
              </a:rPr>
              <a:t>We aimed to reduce dimensionality to </a:t>
            </a:r>
            <a:r>
              <a:rPr lang="en-MY" sz="1800">
                <a:latin typeface="Calibri"/>
                <a:ea typeface="Yu Mincho"/>
                <a:cs typeface="Arial"/>
              </a:rPr>
              <a:t>5</a:t>
            </a:r>
            <a:endParaRPr lang="en-CA">
              <a:latin typeface="Calibri"/>
              <a:ea typeface="Yu Mincho"/>
              <a:cs typeface="Calibri" panose="020F0502020204030204"/>
            </a:endParaRPr>
          </a:p>
          <a:p>
            <a:r>
              <a:rPr lang="en-MY" sz="1800">
                <a:latin typeface="Calibri"/>
                <a:ea typeface="Yu Mincho"/>
                <a:cs typeface="Arial"/>
              </a:rPr>
              <a:t>But</a:t>
            </a:r>
            <a:r>
              <a:rPr lang="en-MY" sz="1800">
                <a:effectLst/>
                <a:latin typeface="Calibri"/>
                <a:ea typeface="Yu Mincho"/>
                <a:cs typeface="Arial"/>
              </a:rPr>
              <a:t> the results showed that only 27.7% of the variables were explained by PC1, and 13.87% were explained by PC2, 12.6% by PC3, 9.3% by PC4 and 7.9% by PC5</a:t>
            </a:r>
            <a:endParaRPr lang="en-CA">
              <a:latin typeface="Calibri"/>
              <a:ea typeface="Yu Mincho"/>
              <a:cs typeface="Calibri" panose="020F0502020204030204"/>
            </a:endParaRPr>
          </a:p>
          <a:p>
            <a:r>
              <a:rPr lang="en-MY" sz="1800">
                <a:latin typeface="Calibri"/>
                <a:ea typeface="Yu Mincho"/>
                <a:cs typeface="Arial"/>
              </a:rPr>
              <a:t>Total</a:t>
            </a:r>
            <a:r>
              <a:rPr lang="en-MY" sz="1800">
                <a:effectLst/>
                <a:latin typeface="Calibri"/>
                <a:ea typeface="Yu Mincho"/>
                <a:cs typeface="Arial"/>
              </a:rPr>
              <a:t> of 71.36% of the variables were explained by the five principal components</a:t>
            </a:r>
            <a:endParaRPr lang="en-CA">
              <a:cs typeface="Calibri" panose="020F0502020204030204"/>
            </a:endParaRPr>
          </a:p>
        </p:txBody>
      </p:sp>
      <p:pic>
        <p:nvPicPr>
          <p:cNvPr id="2" name="Picture 1">
            <a:extLst>
              <a:ext uri="{FF2B5EF4-FFF2-40B4-BE49-F238E27FC236}">
                <a16:creationId xmlns:a16="http://schemas.microsoft.com/office/drawing/2014/main" id="{211145A6-1B67-CF7D-0333-9F8576D6C9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157" y="1711598"/>
            <a:ext cx="4385596" cy="3271647"/>
          </a:xfrm>
          <a:prstGeom prst="rect">
            <a:avLst/>
          </a:prstGeom>
        </p:spPr>
      </p:pic>
    </p:spTree>
    <p:extLst>
      <p:ext uri="{BB962C8B-B14F-4D97-AF65-F5344CB8AC3E}">
        <p14:creationId xmlns:p14="http://schemas.microsoft.com/office/powerpoint/2010/main" val="89763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2"/>
            <a:ext cx="10515600" cy="739740"/>
          </a:xfrm>
        </p:spPr>
        <p:txBody>
          <a:bodyPr>
            <a:normAutofit/>
          </a:bodyPr>
          <a:lstStyle/>
          <a:p>
            <a:r>
              <a:rPr lang="en-US" sz="4400" b="1" dirty="0">
                <a:ea typeface="Calibri"/>
                <a:cs typeface="Calibri"/>
              </a:rPr>
              <a:t>Classification</a:t>
            </a:r>
            <a:endParaRPr lang="en-CA" dirty="0"/>
          </a:p>
        </p:txBody>
      </p:sp>
      <p:graphicFrame>
        <p:nvGraphicFramePr>
          <p:cNvPr id="2" name="Content Placeholder 1">
            <a:extLst>
              <a:ext uri="{FF2B5EF4-FFF2-40B4-BE49-F238E27FC236}">
                <a16:creationId xmlns:a16="http://schemas.microsoft.com/office/drawing/2014/main" id="{DE37FB39-81C7-EAA8-C0ED-35CDB3721D79}"/>
              </a:ext>
            </a:extLst>
          </p:cNvPr>
          <p:cNvGraphicFramePr>
            <a:graphicFrameLocks noGrp="1"/>
          </p:cNvGraphicFramePr>
          <p:nvPr>
            <p:ph idx="1"/>
            <p:extLst>
              <p:ext uri="{D42A27DB-BD31-4B8C-83A1-F6EECF244321}">
                <p14:modId xmlns:p14="http://schemas.microsoft.com/office/powerpoint/2010/main" val="613292425"/>
              </p:ext>
            </p:extLst>
          </p:nvPr>
        </p:nvGraphicFramePr>
        <p:xfrm>
          <a:off x="838200" y="873303"/>
          <a:ext cx="10515600" cy="5280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1373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801385"/>
          </a:xfrm>
        </p:spPr>
        <p:txBody>
          <a:bodyPr>
            <a:normAutofit/>
          </a:bodyPr>
          <a:lstStyle/>
          <a:p>
            <a:r>
              <a:rPr lang="en-US" sz="4400" b="1" dirty="0">
                <a:ea typeface="Calibri"/>
                <a:cs typeface="Calibri"/>
              </a:rPr>
              <a:t>Types of Classification Applied</a:t>
            </a:r>
            <a:endParaRPr lang="en-CA" sz="4400"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496579"/>
            <a:ext cx="10515600" cy="4680384"/>
          </a:xfrm>
        </p:spPr>
        <p:txBody>
          <a:bodyPr/>
          <a:lstStyle/>
          <a:p>
            <a:r>
              <a:rPr lang="en-US" dirty="0"/>
              <a:t>Logistic Regression</a:t>
            </a:r>
          </a:p>
          <a:p>
            <a:r>
              <a:rPr lang="en-US" dirty="0"/>
              <a:t>Decision Trees for Classification</a:t>
            </a:r>
          </a:p>
          <a:p>
            <a:r>
              <a:rPr lang="en-US" dirty="0"/>
              <a:t>Random Forests</a:t>
            </a:r>
          </a:p>
          <a:p>
            <a:r>
              <a:rPr lang="en-US" dirty="0"/>
              <a:t>Naive Bayes</a:t>
            </a:r>
          </a:p>
          <a:p>
            <a:endParaRPr lang="en-CA" dirty="0"/>
          </a:p>
        </p:txBody>
      </p:sp>
    </p:spTree>
    <p:extLst>
      <p:ext uri="{BB962C8B-B14F-4D97-AF65-F5344CB8AC3E}">
        <p14:creationId xmlns:p14="http://schemas.microsoft.com/office/powerpoint/2010/main" val="3928896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431306"/>
            <a:ext cx="8305800" cy="598504"/>
          </a:xfrm>
        </p:spPr>
        <p:txBody>
          <a:bodyPr>
            <a:normAutofit fontScale="90000"/>
          </a:bodyPr>
          <a:lstStyle/>
          <a:p>
            <a:r>
              <a:rPr lang="en-US" sz="4400" b="1" dirty="0">
                <a:ea typeface="Calibri"/>
                <a:cs typeface="Calibri"/>
              </a:rPr>
              <a:t>Introduction</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496579"/>
            <a:ext cx="10515600" cy="4680384"/>
          </a:xfrm>
        </p:spPr>
        <p:txBody>
          <a:bodyPr vert="horz" lIns="91440" tIns="45720" rIns="91440" bIns="45720" rtlCol="0" anchor="t">
            <a:normAutofit/>
          </a:bodyPr>
          <a:lstStyle/>
          <a:p>
            <a:r>
              <a:rPr lang="en-CA" dirty="0">
                <a:ea typeface="+mn-lt"/>
                <a:cs typeface="+mn-lt"/>
              </a:rPr>
              <a:t>Oil spills are catastrophic events </a:t>
            </a:r>
          </a:p>
          <a:p>
            <a:pPr lvl="1"/>
            <a:r>
              <a:rPr lang="en-CA" dirty="0">
                <a:ea typeface="+mn-lt"/>
                <a:cs typeface="+mn-lt"/>
              </a:rPr>
              <a:t>Health risk for people living nearby </a:t>
            </a:r>
          </a:p>
          <a:p>
            <a:pPr lvl="1"/>
            <a:r>
              <a:rPr lang="en-CA" dirty="0">
                <a:ea typeface="+mn-lt"/>
                <a:cs typeface="+mn-lt"/>
              </a:rPr>
              <a:t>Environmental damage to ecosystems and wildlife </a:t>
            </a:r>
            <a:endParaRPr lang="en-CA" dirty="0">
              <a:cs typeface="Calibri" panose="020F0502020204030204"/>
            </a:endParaRPr>
          </a:p>
          <a:p>
            <a:r>
              <a:rPr lang="en-CA" dirty="0">
                <a:ea typeface="+mn-lt"/>
                <a:cs typeface="+mn-lt"/>
              </a:rPr>
              <a:t>Sources </a:t>
            </a:r>
          </a:p>
          <a:p>
            <a:pPr lvl="1"/>
            <a:r>
              <a:rPr lang="en-CA" dirty="0">
                <a:ea typeface="+mn-lt"/>
                <a:cs typeface="+mn-lt"/>
              </a:rPr>
              <a:t>Pipeline leaks and ruptures due to corrosion, mechanical damage or operational error </a:t>
            </a:r>
          </a:p>
          <a:p>
            <a:pPr lvl="1"/>
            <a:r>
              <a:rPr lang="en-CA" dirty="0">
                <a:ea typeface="+mn-lt"/>
                <a:cs typeface="+mn-lt"/>
              </a:rPr>
              <a:t>Offshore drilling: well blowout or equipment failure </a:t>
            </a:r>
          </a:p>
          <a:p>
            <a:pPr lvl="1"/>
            <a:r>
              <a:rPr lang="en-CA" dirty="0">
                <a:ea typeface="+mn-lt"/>
                <a:cs typeface="+mn-lt"/>
              </a:rPr>
              <a:t>Accident or collision of tanker or ships </a:t>
            </a:r>
          </a:p>
          <a:p>
            <a:pPr lvl="1"/>
            <a:r>
              <a:rPr lang="en-CA" dirty="0">
                <a:ea typeface="+mn-lt"/>
                <a:cs typeface="+mn-lt"/>
              </a:rPr>
              <a:t>Oil spill at oil refinery and storage facilities during storage, handling and transportation </a:t>
            </a:r>
          </a:p>
          <a:p>
            <a:pPr lvl="1"/>
            <a:r>
              <a:rPr lang="en-CA" dirty="0">
                <a:ea typeface="+mn-lt"/>
                <a:cs typeface="+mn-lt"/>
              </a:rPr>
              <a:t>Natural disaster: damages caused by hurricane, earthquake or storms </a:t>
            </a:r>
            <a:endParaRPr lang="en-CA" dirty="0">
              <a:cs typeface="Calibri" panose="020F0502020204030204"/>
            </a:endParaRPr>
          </a:p>
          <a:p>
            <a:endParaRPr lang="en-CA" dirty="0">
              <a:ea typeface="+mn-lt"/>
              <a:cs typeface="+mn-lt"/>
            </a:endParaRPr>
          </a:p>
          <a:p>
            <a:pPr marL="0" indent="0">
              <a:buNone/>
            </a:pPr>
            <a:endParaRPr lang="en-CA" dirty="0">
              <a:cs typeface="Calibri"/>
            </a:endParaRPr>
          </a:p>
          <a:p>
            <a:endParaRPr lang="en-CA" dirty="0">
              <a:cs typeface="Calibri"/>
            </a:endParaRPr>
          </a:p>
        </p:txBody>
      </p:sp>
    </p:spTree>
    <p:extLst>
      <p:ext uri="{BB962C8B-B14F-4D97-AF65-F5344CB8AC3E}">
        <p14:creationId xmlns:p14="http://schemas.microsoft.com/office/powerpoint/2010/main" val="2341898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791111"/>
          </a:xfrm>
        </p:spPr>
        <p:txBody>
          <a:bodyPr>
            <a:normAutofit/>
          </a:bodyPr>
          <a:lstStyle/>
          <a:p>
            <a:r>
              <a:rPr lang="en-US" sz="4400" b="1" dirty="0">
                <a:ea typeface="Calibri"/>
                <a:cs typeface="Calibri"/>
              </a:rPr>
              <a:t>Logistic Regression</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496579"/>
            <a:ext cx="10515600" cy="5131939"/>
          </a:xfrm>
        </p:spPr>
        <p:txBody>
          <a:bodyPr vert="horz" lIns="91440" tIns="45720" rIns="91440" bIns="45720" rtlCol="0" anchor="t">
            <a:normAutofit/>
          </a:bodyPr>
          <a:lstStyle/>
          <a:p>
            <a:pPr marL="0" indent="0">
              <a:buNone/>
            </a:pPr>
            <a:r>
              <a:rPr lang="en-CA">
                <a:cs typeface="Calibri" panose="020F0502020204030204"/>
              </a:rPr>
              <a:t>Predictor variables for Logistic Regression model:</a:t>
            </a:r>
            <a:endParaRPr lang="en-US"/>
          </a:p>
          <a:p>
            <a:r>
              <a:rPr lang="en-CA" sz="2000">
                <a:cs typeface="Calibri" panose="020F0502020204030204"/>
              </a:rPr>
              <a:t>Pipeline Type                           </a:t>
            </a:r>
          </a:p>
          <a:p>
            <a:r>
              <a:rPr lang="en-CA" sz="2000">
                <a:cs typeface="Calibri" panose="020F0502020204030204"/>
              </a:rPr>
              <a:t>Liquid Type </a:t>
            </a:r>
          </a:p>
          <a:p>
            <a:r>
              <a:rPr lang="en-CA" sz="2000">
                <a:cs typeface="Calibri" panose="020F0502020204030204"/>
              </a:rPr>
              <a:t>Liquid Subtype</a:t>
            </a:r>
          </a:p>
          <a:p>
            <a:r>
              <a:rPr lang="en-CA" sz="2000">
                <a:cs typeface="Calibri" panose="020F0502020204030204"/>
              </a:rPr>
              <a:t>Liquid Name</a:t>
            </a:r>
          </a:p>
          <a:p>
            <a:r>
              <a:rPr lang="en-CA" sz="2000">
                <a:cs typeface="Calibri" panose="020F0502020204030204"/>
              </a:rPr>
              <a:t>Accident State</a:t>
            </a:r>
          </a:p>
          <a:p>
            <a:r>
              <a:rPr lang="en-CA" sz="2000">
                <a:cs typeface="Calibri" panose="020F0502020204030204"/>
              </a:rPr>
              <a:t>Accident Latitude</a:t>
            </a:r>
          </a:p>
          <a:p>
            <a:r>
              <a:rPr lang="en-CA" sz="2000">
                <a:cs typeface="Calibri" panose="020F0502020204030204"/>
              </a:rPr>
              <a:t>Accident Longitude</a:t>
            </a:r>
          </a:p>
          <a:p>
            <a:r>
              <a:rPr lang="en-CA" sz="2000">
                <a:cs typeface="Calibri" panose="020F0502020204030204"/>
              </a:rPr>
              <a:t>Cause Category</a:t>
            </a:r>
          </a:p>
          <a:p>
            <a:r>
              <a:rPr lang="en-CA" sz="2000">
                <a:cs typeface="Calibri" panose="020F0502020204030204"/>
              </a:rPr>
              <a:t>Unintentional Release(Barrels)</a:t>
            </a:r>
          </a:p>
          <a:p>
            <a:r>
              <a:rPr lang="en-CA" sz="2000">
                <a:cs typeface="Calibri" panose="020F0502020204030204"/>
              </a:rPr>
              <a:t>Intentional Barrels(Barrels)</a:t>
            </a:r>
          </a:p>
          <a:p>
            <a:r>
              <a:rPr lang="en-CA" sz="2000">
                <a:cs typeface="Calibri" panose="020F0502020204030204"/>
              </a:rPr>
              <a:t>Liquid Recovery(Barrels)</a:t>
            </a:r>
          </a:p>
          <a:p>
            <a:endParaRPr lang="en-CA" sz="2000">
              <a:cs typeface="Calibri" panose="020F0502020204030204"/>
            </a:endParaRPr>
          </a:p>
        </p:txBody>
      </p:sp>
      <p:sp>
        <p:nvSpPr>
          <p:cNvPr id="2" name="TextBox 1">
            <a:extLst>
              <a:ext uri="{FF2B5EF4-FFF2-40B4-BE49-F238E27FC236}">
                <a16:creationId xmlns:a16="http://schemas.microsoft.com/office/drawing/2014/main" id="{1185ACDA-F278-47A9-F637-277F672E4A8F}"/>
              </a:ext>
            </a:extLst>
          </p:cNvPr>
          <p:cNvSpPr txBox="1"/>
          <p:nvPr/>
        </p:nvSpPr>
        <p:spPr>
          <a:xfrm>
            <a:off x="4078110" y="1975555"/>
            <a:ext cx="321733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cs typeface="Calibri" panose="020F0502020204030204"/>
              </a:rPr>
              <a:t>Net Loss(Barrels)</a:t>
            </a:r>
          </a:p>
          <a:p>
            <a:pPr marL="285750" indent="-285750">
              <a:buFont typeface="Arial"/>
              <a:buChar char="•"/>
            </a:pPr>
            <a:r>
              <a:rPr lang="en-US" sz="2000">
                <a:cs typeface="Calibri" panose="020F0502020204030204"/>
              </a:rPr>
              <a:t>Liquid Ignition</a:t>
            </a:r>
          </a:p>
          <a:p>
            <a:pPr marL="285750" indent="-285750">
              <a:buFont typeface="Arial"/>
              <a:buChar char="•"/>
            </a:pPr>
            <a:endParaRPr lang="en-US" sz="2000">
              <a:cs typeface="Calibri" panose="020F0502020204030204"/>
            </a:endParaRPr>
          </a:p>
        </p:txBody>
      </p:sp>
      <p:sp>
        <p:nvSpPr>
          <p:cNvPr id="3" name="TextBox 2">
            <a:extLst>
              <a:ext uri="{FF2B5EF4-FFF2-40B4-BE49-F238E27FC236}">
                <a16:creationId xmlns:a16="http://schemas.microsoft.com/office/drawing/2014/main" id="{A60B78F9-92CC-884E-A6C1-660911A82F65}"/>
              </a:ext>
            </a:extLst>
          </p:cNvPr>
          <p:cNvSpPr txBox="1"/>
          <p:nvPr/>
        </p:nvSpPr>
        <p:spPr>
          <a:xfrm>
            <a:off x="4374445" y="4063999"/>
            <a:ext cx="757766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Target Variable for the model is Liquid Explosion</a:t>
            </a:r>
            <a:endParaRPr lang="en-US"/>
          </a:p>
        </p:txBody>
      </p:sp>
    </p:spTree>
    <p:extLst>
      <p:ext uri="{BB962C8B-B14F-4D97-AF65-F5344CB8AC3E}">
        <p14:creationId xmlns:p14="http://schemas.microsoft.com/office/powerpoint/2010/main" val="989575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811659"/>
          </a:xfrm>
        </p:spPr>
        <p:txBody>
          <a:bodyPr>
            <a:normAutofit/>
          </a:bodyPr>
          <a:lstStyle/>
          <a:p>
            <a:r>
              <a:rPr lang="en-US" sz="4400" b="1" dirty="0">
                <a:ea typeface="Calibri"/>
                <a:cs typeface="Calibri"/>
              </a:rPr>
              <a:t>Logistic Regression</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214357"/>
            <a:ext cx="10515600" cy="4962606"/>
          </a:xfrm>
        </p:spPr>
        <p:txBody>
          <a:bodyPr vert="horz" lIns="91440" tIns="45720" rIns="91440" bIns="45720" rtlCol="0" anchor="t">
            <a:normAutofit/>
          </a:bodyPr>
          <a:lstStyle/>
          <a:p>
            <a:pPr marL="0" indent="0" algn="ctr">
              <a:buNone/>
            </a:pPr>
            <a:r>
              <a:rPr lang="en-CA" dirty="0">
                <a:cs typeface="Calibri"/>
              </a:rPr>
              <a:t>Correlation Matrix between the variables </a:t>
            </a:r>
          </a:p>
          <a:p>
            <a:pPr marL="0" indent="0">
              <a:buNone/>
            </a:pPr>
            <a:endParaRPr lang="en-CA" dirty="0">
              <a:cs typeface="Calibri"/>
            </a:endParaRPr>
          </a:p>
        </p:txBody>
      </p:sp>
      <p:pic>
        <p:nvPicPr>
          <p:cNvPr id="2" name="Picture 1" descr="A chart with numbers and red and blue squares&#10;&#10;Description automatically generated">
            <a:extLst>
              <a:ext uri="{FF2B5EF4-FFF2-40B4-BE49-F238E27FC236}">
                <a16:creationId xmlns:a16="http://schemas.microsoft.com/office/drawing/2014/main" id="{4D60A910-51FC-A2A6-2E03-7B7EEEF7E043}"/>
              </a:ext>
            </a:extLst>
          </p:cNvPr>
          <p:cNvPicPr>
            <a:picLocks noChangeAspect="1"/>
          </p:cNvPicPr>
          <p:nvPr/>
        </p:nvPicPr>
        <p:blipFill>
          <a:blip r:embed="rId2"/>
          <a:stretch>
            <a:fillRect/>
          </a:stretch>
        </p:blipFill>
        <p:spPr>
          <a:xfrm>
            <a:off x="2650067" y="1845367"/>
            <a:ext cx="6087533" cy="5015819"/>
          </a:xfrm>
          <a:prstGeom prst="rect">
            <a:avLst/>
          </a:prstGeom>
        </p:spPr>
      </p:pic>
    </p:spTree>
    <p:extLst>
      <p:ext uri="{BB962C8B-B14F-4D97-AF65-F5344CB8AC3E}">
        <p14:creationId xmlns:p14="http://schemas.microsoft.com/office/powerpoint/2010/main" val="3130221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741635"/>
          </a:xfrm>
        </p:spPr>
        <p:txBody>
          <a:bodyPr>
            <a:normAutofit fontScale="90000"/>
          </a:bodyPr>
          <a:lstStyle/>
          <a:p>
            <a:r>
              <a:rPr lang="en-US" sz="4000" b="1" dirty="0">
                <a:ea typeface="Calibri"/>
                <a:cs typeface="Calibri"/>
              </a:rPr>
              <a:t>Logistic Regression</a:t>
            </a:r>
            <a:br>
              <a:rPr lang="en-US" sz="2800" b="1" dirty="0">
                <a:ea typeface="Calibri"/>
                <a:cs typeface="Calibri"/>
              </a:rPr>
            </a:br>
            <a:r>
              <a:rPr lang="en-US" sz="2800" b="1" dirty="0">
                <a:cs typeface="Calibri"/>
              </a:rPr>
              <a:t>Evaluation of the model</a:t>
            </a:r>
            <a:endParaRPr lang="en-CA" dirty="0"/>
          </a:p>
        </p:txBody>
      </p:sp>
      <p:sp>
        <p:nvSpPr>
          <p:cNvPr id="3" name="TextBox 2">
            <a:extLst>
              <a:ext uri="{FF2B5EF4-FFF2-40B4-BE49-F238E27FC236}">
                <a16:creationId xmlns:a16="http://schemas.microsoft.com/office/drawing/2014/main" id="{F6F5F986-FDC2-C9C2-0690-0DE4CA8D3511}"/>
              </a:ext>
            </a:extLst>
          </p:cNvPr>
          <p:cNvSpPr txBox="1"/>
          <p:nvPr/>
        </p:nvSpPr>
        <p:spPr>
          <a:xfrm>
            <a:off x="239888" y="1284111"/>
            <a:ext cx="117545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Best Hyperparameters from Grid </a:t>
            </a:r>
            <a:r>
              <a:rPr lang="en-US" sz="2400" dirty="0" err="1">
                <a:cs typeface="Calibri"/>
              </a:rPr>
              <a:t>Serach</a:t>
            </a:r>
            <a:r>
              <a:rPr lang="en-US" sz="2400" dirty="0">
                <a:cs typeface="Calibri"/>
              </a:rPr>
              <a:t> CV : {'C' : 10 , 'penalty': 'L1', 'solver':  '</a:t>
            </a:r>
            <a:r>
              <a:rPr lang="en-US" sz="2400" dirty="0" err="1">
                <a:cs typeface="Calibri"/>
              </a:rPr>
              <a:t>liblinear</a:t>
            </a:r>
            <a:r>
              <a:rPr lang="en-US" sz="2400" dirty="0">
                <a:cs typeface="Calibri"/>
              </a:rPr>
              <a:t>'}</a:t>
            </a:r>
            <a:endParaRPr lang="en-US" sz="2400" dirty="0"/>
          </a:p>
        </p:txBody>
      </p:sp>
      <p:sp>
        <p:nvSpPr>
          <p:cNvPr id="7" name="TextBox 6">
            <a:extLst>
              <a:ext uri="{FF2B5EF4-FFF2-40B4-BE49-F238E27FC236}">
                <a16:creationId xmlns:a16="http://schemas.microsoft.com/office/drawing/2014/main" id="{396AB01C-FF9B-3F67-91FD-7E87066EA110}"/>
              </a:ext>
            </a:extLst>
          </p:cNvPr>
          <p:cNvSpPr txBox="1"/>
          <p:nvPr/>
        </p:nvSpPr>
        <p:spPr>
          <a:xfrm>
            <a:off x="3301999" y="1933221"/>
            <a:ext cx="5037667" cy="4092222"/>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0" name="Picture 9" descr="A diagram of a confusion matrix&#10;&#10;Description automatically generated">
            <a:extLst>
              <a:ext uri="{FF2B5EF4-FFF2-40B4-BE49-F238E27FC236}">
                <a16:creationId xmlns:a16="http://schemas.microsoft.com/office/drawing/2014/main" id="{BFC65269-8DD0-9E63-B3F0-3B0E662A114D}"/>
              </a:ext>
            </a:extLst>
          </p:cNvPr>
          <p:cNvPicPr>
            <a:picLocks noChangeAspect="1"/>
          </p:cNvPicPr>
          <p:nvPr/>
        </p:nvPicPr>
        <p:blipFill>
          <a:blip r:embed="rId2"/>
          <a:stretch>
            <a:fillRect/>
          </a:stretch>
        </p:blipFill>
        <p:spPr>
          <a:xfrm>
            <a:off x="3694288" y="2333473"/>
            <a:ext cx="4267199" cy="3291719"/>
          </a:xfrm>
          <a:prstGeom prst="rect">
            <a:avLst/>
          </a:prstGeom>
          <a:solidFill>
            <a:srgbClr val="000000">
              <a:shade val="95000"/>
            </a:srgbClr>
          </a:solidFill>
          <a:ln w="444500" cap="sq">
            <a:solidFill>
              <a:schemeClr val="accent2"/>
            </a:solidFill>
            <a:miter lim="800000"/>
          </a:ln>
          <a:effectLst>
            <a:outerShdw blurRad="254000" dist="190500" dir="2700000" sy="90000" algn="bl" rotWithShape="0">
              <a:srgbClr val="000000">
                <a:alpha val="40000"/>
              </a:srgbClr>
            </a:outerShdw>
          </a:effectLst>
        </p:spPr>
      </p:pic>
      <p:sp>
        <p:nvSpPr>
          <p:cNvPr id="11" name="TextBox 10">
            <a:extLst>
              <a:ext uri="{FF2B5EF4-FFF2-40B4-BE49-F238E27FC236}">
                <a16:creationId xmlns:a16="http://schemas.microsoft.com/office/drawing/2014/main" id="{23CBE421-4071-457E-3363-4EDA8DE4F32F}"/>
              </a:ext>
            </a:extLst>
          </p:cNvPr>
          <p:cNvSpPr txBox="1"/>
          <p:nvPr/>
        </p:nvSpPr>
        <p:spPr>
          <a:xfrm>
            <a:off x="1933222" y="6265332"/>
            <a:ext cx="8692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Confusion Matrix between True and Predicted Values</a:t>
            </a:r>
            <a:endParaRPr lang="en-US"/>
          </a:p>
        </p:txBody>
      </p:sp>
    </p:spTree>
    <p:extLst>
      <p:ext uri="{BB962C8B-B14F-4D97-AF65-F5344CB8AC3E}">
        <p14:creationId xmlns:p14="http://schemas.microsoft.com/office/powerpoint/2010/main" val="2019242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74059" y="372138"/>
            <a:ext cx="10515600" cy="590489"/>
          </a:xfrm>
        </p:spPr>
        <p:txBody>
          <a:bodyPr>
            <a:normAutofit fontScale="90000"/>
          </a:bodyPr>
          <a:lstStyle/>
          <a:p>
            <a:r>
              <a:rPr lang="en-US" sz="4400" b="1" dirty="0">
                <a:solidFill>
                  <a:schemeClr val="bg1"/>
                </a:solidFill>
                <a:latin typeface="+mn-lt"/>
                <a:ea typeface="Calibri"/>
                <a:cs typeface="Calibri"/>
              </a:rPr>
              <a:t>Decision Trees for Classification</a:t>
            </a:r>
            <a:endParaRPr lang="en-CA" dirty="0">
              <a:solidFill>
                <a:schemeClr val="bg1"/>
              </a:solidFill>
              <a:latin typeface="+mn-lt"/>
            </a:endParaRPr>
          </a:p>
        </p:txBody>
      </p:sp>
      <p:sp>
        <p:nvSpPr>
          <p:cNvPr id="9" name="TextBox 8">
            <a:extLst>
              <a:ext uri="{FF2B5EF4-FFF2-40B4-BE49-F238E27FC236}">
                <a16:creationId xmlns:a16="http://schemas.microsoft.com/office/drawing/2014/main" id="{62F7929C-94A1-33BB-E1B0-E356E09CFD3F}"/>
              </a:ext>
            </a:extLst>
          </p:cNvPr>
          <p:cNvSpPr txBox="1"/>
          <p:nvPr/>
        </p:nvSpPr>
        <p:spPr>
          <a:xfrm>
            <a:off x="705555" y="1538111"/>
            <a:ext cx="423333" cy="127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4" name="Picture 13">
            <a:extLst>
              <a:ext uri="{FF2B5EF4-FFF2-40B4-BE49-F238E27FC236}">
                <a16:creationId xmlns:a16="http://schemas.microsoft.com/office/drawing/2014/main" id="{772ADFD7-C135-4F06-86F4-A3C3FCCADC33}"/>
              </a:ext>
            </a:extLst>
          </p:cNvPr>
          <p:cNvPicPr>
            <a:picLocks noChangeAspect="1"/>
          </p:cNvPicPr>
          <p:nvPr/>
        </p:nvPicPr>
        <p:blipFill rotWithShape="1">
          <a:blip r:embed="rId2"/>
          <a:srcRect l="5739" t="26621" r="61205" b="48614"/>
          <a:stretch/>
        </p:blipFill>
        <p:spPr>
          <a:xfrm>
            <a:off x="2304006" y="1408264"/>
            <a:ext cx="3139865" cy="1323549"/>
          </a:xfrm>
          <a:prstGeom prst="rect">
            <a:avLst/>
          </a:prstGeom>
          <a:solidFill>
            <a:srgbClr val="000000">
              <a:shade val="95000"/>
            </a:srgbClr>
          </a:solidFill>
          <a:ln w="190500" cap="sq">
            <a:solidFill>
              <a:schemeClr val="accent2"/>
            </a:solidFill>
            <a:miter lim="800000"/>
          </a:ln>
          <a:effectLst>
            <a:outerShdw blurRad="254000" dist="190500" dir="2700000" sy="90000" algn="bl" rotWithShape="0">
              <a:srgbClr val="000000">
                <a:alpha val="40000"/>
              </a:srgbClr>
            </a:outerShdw>
          </a:effectLst>
        </p:spPr>
      </p:pic>
      <p:pic>
        <p:nvPicPr>
          <p:cNvPr id="3" name="Picture 2">
            <a:extLst>
              <a:ext uri="{FF2B5EF4-FFF2-40B4-BE49-F238E27FC236}">
                <a16:creationId xmlns:a16="http://schemas.microsoft.com/office/drawing/2014/main" id="{B6D662D3-9111-9AFF-59D0-3853D4F800F2}"/>
              </a:ext>
            </a:extLst>
          </p:cNvPr>
          <p:cNvPicPr>
            <a:picLocks noChangeAspect="1"/>
          </p:cNvPicPr>
          <p:nvPr/>
        </p:nvPicPr>
        <p:blipFill rotWithShape="1">
          <a:blip r:embed="rId3"/>
          <a:srcRect l="5788" t="31012" r="59764" b="44269"/>
          <a:stretch/>
        </p:blipFill>
        <p:spPr>
          <a:xfrm>
            <a:off x="2304007" y="3296193"/>
            <a:ext cx="3139865" cy="1268784"/>
          </a:xfrm>
          <a:prstGeom prst="rect">
            <a:avLst/>
          </a:prstGeom>
          <a:solidFill>
            <a:srgbClr val="000000">
              <a:shade val="95000"/>
            </a:srgbClr>
          </a:solidFill>
          <a:ln w="190500" cap="sq">
            <a:solidFill>
              <a:schemeClr val="accent2"/>
            </a:solidFill>
            <a:miter lim="800000"/>
          </a:ln>
          <a:effectLst>
            <a:outerShdw blurRad="254000" dist="190500" dir="2700000" sy="90000" algn="bl" rotWithShape="0">
              <a:srgbClr val="000000">
                <a:alpha val="40000"/>
              </a:srgbClr>
            </a:outerShdw>
          </a:effectLst>
        </p:spPr>
      </p:pic>
      <p:pic>
        <p:nvPicPr>
          <p:cNvPr id="10" name="Picture 9">
            <a:extLst>
              <a:ext uri="{FF2B5EF4-FFF2-40B4-BE49-F238E27FC236}">
                <a16:creationId xmlns:a16="http://schemas.microsoft.com/office/drawing/2014/main" id="{AF152B1A-976E-8B19-DB3F-009692D8D6FE}"/>
              </a:ext>
            </a:extLst>
          </p:cNvPr>
          <p:cNvPicPr>
            <a:picLocks noChangeAspect="1"/>
          </p:cNvPicPr>
          <p:nvPr/>
        </p:nvPicPr>
        <p:blipFill rotWithShape="1">
          <a:blip r:embed="rId3"/>
          <a:srcRect l="5787" t="58127" r="60394" b="16104"/>
          <a:stretch/>
        </p:blipFill>
        <p:spPr>
          <a:xfrm>
            <a:off x="2301494" y="5142948"/>
            <a:ext cx="3142377" cy="1342914"/>
          </a:xfrm>
          <a:prstGeom prst="rect">
            <a:avLst/>
          </a:prstGeom>
          <a:solidFill>
            <a:srgbClr val="000000">
              <a:shade val="95000"/>
            </a:srgbClr>
          </a:solidFill>
          <a:ln w="190500" cap="sq">
            <a:solidFill>
              <a:schemeClr val="accent2"/>
            </a:solidFill>
            <a:miter lim="800000"/>
          </a:ln>
          <a:effectLst>
            <a:outerShdw blurRad="254000" dist="190500" dir="2700000" sy="90000" algn="bl" rotWithShape="0">
              <a:srgbClr val="000000">
                <a:alpha val="40000"/>
              </a:srgbClr>
            </a:outerShdw>
          </a:effectLst>
        </p:spPr>
      </p:pic>
      <p:pic>
        <p:nvPicPr>
          <p:cNvPr id="12" name="Picture 11" descr="A screenshot of a computer&#10;&#10;Description automatically generated">
            <a:extLst>
              <a:ext uri="{FF2B5EF4-FFF2-40B4-BE49-F238E27FC236}">
                <a16:creationId xmlns:a16="http://schemas.microsoft.com/office/drawing/2014/main" id="{0B622A77-6F74-30B4-903C-EB46932C1DF5}"/>
              </a:ext>
            </a:extLst>
          </p:cNvPr>
          <p:cNvPicPr>
            <a:picLocks noChangeAspect="1"/>
          </p:cNvPicPr>
          <p:nvPr/>
        </p:nvPicPr>
        <p:blipFill rotWithShape="1">
          <a:blip r:embed="rId4"/>
          <a:srcRect l="5021" t="36468" r="68162" b="56885"/>
          <a:stretch/>
        </p:blipFill>
        <p:spPr bwMode="auto">
          <a:xfrm>
            <a:off x="6836483" y="1718000"/>
            <a:ext cx="4373882" cy="609904"/>
          </a:xfrm>
          <a:prstGeom prst="rect">
            <a:avLst/>
          </a:prstGeom>
          <a:solidFill>
            <a:srgbClr val="000000">
              <a:shade val="95000"/>
            </a:srgbClr>
          </a:solidFill>
          <a:ln w="76200" cap="sq">
            <a:solidFill>
              <a:schemeClr val="accent2">
                <a:lumMod val="60000"/>
                <a:lumOff val="40000"/>
              </a:schemeClr>
            </a:solidFill>
            <a:miter lim="800000"/>
          </a:ln>
          <a:effectLst>
            <a:outerShdw blurRad="254000" dist="190500" dir="2700000" sy="90000" algn="bl" rotWithShape="0">
              <a:srgbClr val="000000">
                <a:alpha val="40000"/>
              </a:srgbClr>
            </a:outerShdw>
          </a:effectLst>
          <a:extLst>
            <a:ext uri="{53640926-AAD7-44D8-BBD7-CCE9431645EC}">
              <a14:shadowObscured xmlns:a14="http://schemas.microsoft.com/office/drawing/2010/main"/>
            </a:ext>
          </a:extLst>
        </p:spPr>
      </p:pic>
      <p:pic>
        <p:nvPicPr>
          <p:cNvPr id="13" name="Picture 12" descr="A screenshot of a computer&#10;&#10;Description automatically generated">
            <a:extLst>
              <a:ext uri="{FF2B5EF4-FFF2-40B4-BE49-F238E27FC236}">
                <a16:creationId xmlns:a16="http://schemas.microsoft.com/office/drawing/2014/main" id="{01908685-3E28-526B-BFF6-15041AC2FCEB}"/>
              </a:ext>
            </a:extLst>
          </p:cNvPr>
          <p:cNvPicPr>
            <a:picLocks noChangeAspect="1"/>
          </p:cNvPicPr>
          <p:nvPr/>
        </p:nvPicPr>
        <p:blipFill rotWithShape="1">
          <a:blip r:embed="rId4"/>
          <a:srcRect l="5662" t="51092" r="67628" b="41311"/>
          <a:stretch/>
        </p:blipFill>
        <p:spPr bwMode="auto">
          <a:xfrm>
            <a:off x="6837059" y="3526562"/>
            <a:ext cx="4516741" cy="722679"/>
          </a:xfrm>
          <a:prstGeom prst="rect">
            <a:avLst/>
          </a:prstGeom>
          <a:solidFill>
            <a:srgbClr val="000000">
              <a:shade val="95000"/>
            </a:srgbClr>
          </a:solidFill>
          <a:ln w="76200" cap="sq">
            <a:solidFill>
              <a:schemeClr val="accent2">
                <a:lumMod val="60000"/>
                <a:lumOff val="40000"/>
              </a:schemeClr>
            </a:solidFill>
            <a:miter lim="800000"/>
          </a:ln>
          <a:effectLst>
            <a:outerShdw blurRad="254000" dist="190500" dir="2700000" sy="90000" algn="bl" rotWithShape="0">
              <a:srgbClr val="000000">
                <a:alpha val="40000"/>
              </a:srgbClr>
            </a:outerShdw>
          </a:effectLst>
          <a:extLst>
            <a:ext uri="{53640926-AAD7-44D8-BBD7-CCE9431645EC}">
              <a14:shadowObscured xmlns:a14="http://schemas.microsoft.com/office/drawing/2010/main"/>
            </a:ext>
          </a:extLst>
        </p:spPr>
      </p:pic>
      <p:pic>
        <p:nvPicPr>
          <p:cNvPr id="16" name="Picture 15" descr="A screenshot of a computer&#10;&#10;Description automatically generated">
            <a:extLst>
              <a:ext uri="{FF2B5EF4-FFF2-40B4-BE49-F238E27FC236}">
                <a16:creationId xmlns:a16="http://schemas.microsoft.com/office/drawing/2014/main" id="{EC4E763C-1C38-01F5-C23A-F9C4C4E3E1F6}"/>
              </a:ext>
            </a:extLst>
          </p:cNvPr>
          <p:cNvPicPr>
            <a:picLocks noChangeAspect="1"/>
          </p:cNvPicPr>
          <p:nvPr/>
        </p:nvPicPr>
        <p:blipFill rotWithShape="1">
          <a:blip r:embed="rId4"/>
          <a:srcRect l="5662" t="65527" r="66881" b="27445"/>
          <a:stretch/>
        </p:blipFill>
        <p:spPr bwMode="auto">
          <a:xfrm>
            <a:off x="6837059" y="5395141"/>
            <a:ext cx="4516741" cy="650270"/>
          </a:xfrm>
          <a:prstGeom prst="rect">
            <a:avLst/>
          </a:prstGeom>
          <a:solidFill>
            <a:srgbClr val="000000">
              <a:shade val="95000"/>
            </a:srgbClr>
          </a:solidFill>
          <a:ln w="76200" cap="sq">
            <a:solidFill>
              <a:schemeClr val="accent2">
                <a:lumMod val="60000"/>
                <a:lumOff val="40000"/>
              </a:schemeClr>
            </a:solidFill>
            <a:miter lim="800000"/>
          </a:ln>
          <a:effectLst>
            <a:outerShdw blurRad="254000" dist="190500" dir="2700000" sy="90000" algn="bl" rotWithShape="0">
              <a:srgbClr val="000000">
                <a:alpha val="4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60611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936812" y="233917"/>
            <a:ext cx="10515600" cy="754912"/>
          </a:xfrm>
        </p:spPr>
        <p:txBody>
          <a:bodyPr>
            <a:normAutofit/>
          </a:bodyPr>
          <a:lstStyle/>
          <a:p>
            <a:r>
              <a:rPr lang="en-US" sz="4400" b="1" dirty="0">
                <a:ea typeface="Calibri"/>
                <a:cs typeface="Calibri"/>
              </a:rPr>
              <a:t>Random Forests Classifier</a:t>
            </a:r>
            <a:endParaRPr lang="en-CA" dirty="0"/>
          </a:p>
        </p:txBody>
      </p:sp>
      <p:pic>
        <p:nvPicPr>
          <p:cNvPr id="7" name="Picture 6">
            <a:extLst>
              <a:ext uri="{FF2B5EF4-FFF2-40B4-BE49-F238E27FC236}">
                <a16:creationId xmlns:a16="http://schemas.microsoft.com/office/drawing/2014/main" id="{C786CFBE-8630-7E41-0720-EBEB5F8C97CF}"/>
              </a:ext>
            </a:extLst>
          </p:cNvPr>
          <p:cNvPicPr>
            <a:picLocks noChangeAspect="1"/>
          </p:cNvPicPr>
          <p:nvPr/>
        </p:nvPicPr>
        <p:blipFill rotWithShape="1">
          <a:blip r:embed="rId2"/>
          <a:srcRect l="5393" t="26517" r="58877" b="47865"/>
          <a:stretch/>
        </p:blipFill>
        <p:spPr>
          <a:xfrm>
            <a:off x="1556977" y="1396582"/>
            <a:ext cx="3844363" cy="1549558"/>
          </a:xfrm>
          <a:prstGeom prst="rect">
            <a:avLst/>
          </a:prstGeom>
          <a:ln w="190500">
            <a:solidFill>
              <a:schemeClr val="accent2"/>
            </a:solidFill>
            <a:miter lim="800000"/>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767E9139-035C-7A53-55CD-83D2D0FB9705}"/>
              </a:ext>
            </a:extLst>
          </p:cNvPr>
          <p:cNvPicPr>
            <a:picLocks noChangeAspect="1"/>
          </p:cNvPicPr>
          <p:nvPr/>
        </p:nvPicPr>
        <p:blipFill rotWithShape="1">
          <a:blip r:embed="rId2"/>
          <a:srcRect l="5393" t="54087" r="61152" b="21644"/>
          <a:stretch/>
        </p:blipFill>
        <p:spPr>
          <a:xfrm>
            <a:off x="1556976" y="3180826"/>
            <a:ext cx="3844364" cy="1574478"/>
          </a:xfrm>
          <a:prstGeom prst="rect">
            <a:avLst/>
          </a:prstGeom>
          <a:ln w="190500">
            <a:solidFill>
              <a:schemeClr val="accent2"/>
            </a:solidFill>
            <a:miter lim="800000"/>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669184EF-6DA1-5D2E-B4B1-8AB30063A1F7}"/>
              </a:ext>
            </a:extLst>
          </p:cNvPr>
          <p:cNvPicPr>
            <a:picLocks noChangeAspect="1"/>
          </p:cNvPicPr>
          <p:nvPr/>
        </p:nvPicPr>
        <p:blipFill rotWithShape="1">
          <a:blip r:embed="rId3"/>
          <a:srcRect l="5393" t="55281" r="60309" b="19101"/>
          <a:stretch/>
        </p:blipFill>
        <p:spPr>
          <a:xfrm>
            <a:off x="1556976" y="4948005"/>
            <a:ext cx="3844364" cy="1583443"/>
          </a:xfrm>
          <a:prstGeom prst="rect">
            <a:avLst/>
          </a:prstGeom>
          <a:ln w="190500">
            <a:solidFill>
              <a:schemeClr val="accent2"/>
            </a:solidFill>
            <a:miter lim="800000"/>
          </a:ln>
          <a:effectLst>
            <a:outerShdw blurRad="50800" dist="38100" dir="2700000" algn="tl" rotWithShape="0">
              <a:prstClr val="black">
                <a:alpha val="40000"/>
              </a:prstClr>
            </a:outerShdw>
          </a:effectLst>
        </p:spPr>
      </p:pic>
      <p:pic>
        <p:nvPicPr>
          <p:cNvPr id="2" name="Picture 1" descr="A screenshot of a computer&#10;&#10;Description automatically generated">
            <a:extLst>
              <a:ext uri="{FF2B5EF4-FFF2-40B4-BE49-F238E27FC236}">
                <a16:creationId xmlns:a16="http://schemas.microsoft.com/office/drawing/2014/main" id="{C4C924DE-76C7-76A8-4ACA-AE5F03B014DD}"/>
              </a:ext>
            </a:extLst>
          </p:cNvPr>
          <p:cNvPicPr>
            <a:picLocks noChangeAspect="1"/>
          </p:cNvPicPr>
          <p:nvPr/>
        </p:nvPicPr>
        <p:blipFill rotWithShape="1">
          <a:blip r:embed="rId4"/>
          <a:srcRect l="5876" t="36657" r="68376" b="56315"/>
          <a:stretch/>
        </p:blipFill>
        <p:spPr bwMode="auto">
          <a:xfrm>
            <a:off x="6683085" y="1814566"/>
            <a:ext cx="3694087" cy="567142"/>
          </a:xfrm>
          <a:prstGeom prst="rect">
            <a:avLst/>
          </a:prstGeom>
          <a:ln w="76200">
            <a:solidFill>
              <a:schemeClr val="accent2">
                <a:lumMod val="60000"/>
                <a:lumOff val="40000"/>
              </a:schemeClr>
            </a:solidFill>
            <a:miter lim="800000"/>
          </a:ln>
          <a:effectLst>
            <a:outerShdw blurRad="50800" dist="38100" algn="l" rotWithShape="0">
              <a:prstClr val="black">
                <a:alpha val="40000"/>
              </a:prstClr>
            </a:outerShdw>
          </a:effectLst>
          <a:extLst>
            <a:ext uri="{53640926-AAD7-44D8-BBD7-CCE9431645EC}">
              <a14:shadowObscured xmlns:a14="http://schemas.microsoft.com/office/drawing/2010/main"/>
            </a:ext>
          </a:extLst>
        </p:spPr>
      </p:pic>
      <p:pic>
        <p:nvPicPr>
          <p:cNvPr id="3" name="Picture 2" descr="A screenshot of a computer&#10;&#10;Description automatically generated">
            <a:extLst>
              <a:ext uri="{FF2B5EF4-FFF2-40B4-BE49-F238E27FC236}">
                <a16:creationId xmlns:a16="http://schemas.microsoft.com/office/drawing/2014/main" id="{0AEF24EF-26EE-77F2-7463-FE151683C8B7}"/>
              </a:ext>
            </a:extLst>
          </p:cNvPr>
          <p:cNvPicPr>
            <a:picLocks noChangeAspect="1"/>
          </p:cNvPicPr>
          <p:nvPr/>
        </p:nvPicPr>
        <p:blipFill rotWithShape="1">
          <a:blip r:embed="rId4"/>
          <a:srcRect l="5549" t="51334" r="62860" b="40508"/>
          <a:stretch/>
        </p:blipFill>
        <p:spPr bwMode="auto">
          <a:xfrm>
            <a:off x="6676716" y="3679078"/>
            <a:ext cx="3904048" cy="567142"/>
          </a:xfrm>
          <a:prstGeom prst="rect">
            <a:avLst/>
          </a:prstGeom>
          <a:ln w="76200">
            <a:solidFill>
              <a:schemeClr val="accent2">
                <a:lumMod val="60000"/>
                <a:lumOff val="40000"/>
              </a:schemeClr>
            </a:solidFill>
            <a:miter lim="800000"/>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DAD573AF-E00C-8673-9DA4-4D74BCBB6B6A}"/>
              </a:ext>
            </a:extLst>
          </p:cNvPr>
          <p:cNvPicPr>
            <a:picLocks noChangeAspect="1"/>
          </p:cNvPicPr>
          <p:nvPr/>
        </p:nvPicPr>
        <p:blipFill rotWithShape="1">
          <a:blip r:embed="rId4"/>
          <a:srcRect l="5663" t="65907" r="66346" b="26875"/>
          <a:stretch/>
        </p:blipFill>
        <p:spPr bwMode="auto">
          <a:xfrm>
            <a:off x="6679434" y="5271543"/>
            <a:ext cx="3910295" cy="567142"/>
          </a:xfrm>
          <a:prstGeom prst="rect">
            <a:avLst/>
          </a:prstGeom>
          <a:ln w="76200">
            <a:solidFill>
              <a:schemeClr val="accent2">
                <a:lumMod val="60000"/>
                <a:lumOff val="40000"/>
              </a:schemeClr>
            </a:solidFill>
            <a:miter lim="800000"/>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62390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1048944" y="130302"/>
            <a:ext cx="10349680" cy="952010"/>
          </a:xfrm>
        </p:spPr>
        <p:txBody>
          <a:bodyPr>
            <a:normAutofit/>
          </a:bodyPr>
          <a:lstStyle/>
          <a:p>
            <a:r>
              <a:rPr lang="en-US" sz="4000" b="1" dirty="0">
                <a:ea typeface="Calibri"/>
                <a:cs typeface="Calibri"/>
              </a:rPr>
              <a:t>Naive Bayes for Classification</a:t>
            </a:r>
            <a:endParaRPr lang="en-CA" sz="4000" dirty="0"/>
          </a:p>
        </p:txBody>
      </p:sp>
      <p:pic>
        <p:nvPicPr>
          <p:cNvPr id="3" name="Picture 2">
            <a:extLst>
              <a:ext uri="{FF2B5EF4-FFF2-40B4-BE49-F238E27FC236}">
                <a16:creationId xmlns:a16="http://schemas.microsoft.com/office/drawing/2014/main" id="{6A0512B7-A800-70BB-EA24-B4C789AF9462}"/>
              </a:ext>
            </a:extLst>
          </p:cNvPr>
          <p:cNvPicPr>
            <a:picLocks noChangeAspect="1"/>
          </p:cNvPicPr>
          <p:nvPr/>
        </p:nvPicPr>
        <p:blipFill rotWithShape="1">
          <a:blip r:embed="rId2"/>
          <a:srcRect l="5562" t="23371" r="62500" b="52210"/>
          <a:stretch/>
        </p:blipFill>
        <p:spPr>
          <a:xfrm>
            <a:off x="1078549" y="1286909"/>
            <a:ext cx="3419024" cy="1470451"/>
          </a:xfrm>
          <a:prstGeom prst="rect">
            <a:avLst/>
          </a:prstGeom>
          <a:ln w="190500">
            <a:solidFill>
              <a:schemeClr val="accent2"/>
            </a:solidFill>
            <a:miter lim="800000"/>
          </a:ln>
        </p:spPr>
      </p:pic>
      <p:pic>
        <p:nvPicPr>
          <p:cNvPr id="8" name="Picture 7">
            <a:extLst>
              <a:ext uri="{FF2B5EF4-FFF2-40B4-BE49-F238E27FC236}">
                <a16:creationId xmlns:a16="http://schemas.microsoft.com/office/drawing/2014/main" id="{6CA088ED-D30E-E560-4880-C6D2868CD867}"/>
              </a:ext>
            </a:extLst>
          </p:cNvPr>
          <p:cNvPicPr>
            <a:picLocks noChangeAspect="1"/>
          </p:cNvPicPr>
          <p:nvPr/>
        </p:nvPicPr>
        <p:blipFill rotWithShape="1">
          <a:blip r:embed="rId2"/>
          <a:srcRect l="5563" t="63521" r="61657" b="12060"/>
          <a:stretch/>
        </p:blipFill>
        <p:spPr>
          <a:xfrm>
            <a:off x="1004120" y="5103570"/>
            <a:ext cx="3509235" cy="1470451"/>
          </a:xfrm>
          <a:prstGeom prst="rect">
            <a:avLst/>
          </a:prstGeom>
          <a:ln w="190500">
            <a:solidFill>
              <a:schemeClr val="accent2"/>
            </a:solidFill>
            <a:miter lim="800000"/>
          </a:ln>
        </p:spPr>
      </p:pic>
      <p:pic>
        <p:nvPicPr>
          <p:cNvPr id="10" name="Picture 9">
            <a:extLst>
              <a:ext uri="{FF2B5EF4-FFF2-40B4-BE49-F238E27FC236}">
                <a16:creationId xmlns:a16="http://schemas.microsoft.com/office/drawing/2014/main" id="{F41C3165-877A-735C-A6FB-6AE3486F8E20}"/>
              </a:ext>
            </a:extLst>
          </p:cNvPr>
          <p:cNvPicPr>
            <a:picLocks noChangeAspect="1"/>
          </p:cNvPicPr>
          <p:nvPr/>
        </p:nvPicPr>
        <p:blipFill rotWithShape="1">
          <a:blip r:embed="rId3"/>
          <a:srcRect l="5561" t="43895" r="61657" b="31685"/>
          <a:stretch/>
        </p:blipFill>
        <p:spPr>
          <a:xfrm>
            <a:off x="1078550" y="3203811"/>
            <a:ext cx="3419024" cy="1432650"/>
          </a:xfrm>
          <a:prstGeom prst="rect">
            <a:avLst/>
          </a:prstGeom>
          <a:ln w="190500">
            <a:solidFill>
              <a:schemeClr val="accent2"/>
            </a:solidFill>
            <a:miter lim="800000"/>
          </a:ln>
        </p:spPr>
      </p:pic>
      <p:pic>
        <p:nvPicPr>
          <p:cNvPr id="2" name="Picture 1" descr="A screenshot of a computer&#10;&#10;Description automatically generated">
            <a:extLst>
              <a:ext uri="{FF2B5EF4-FFF2-40B4-BE49-F238E27FC236}">
                <a16:creationId xmlns:a16="http://schemas.microsoft.com/office/drawing/2014/main" id="{3CF8AC42-6843-0241-F4B6-785895DC1401}"/>
              </a:ext>
            </a:extLst>
          </p:cNvPr>
          <p:cNvPicPr>
            <a:picLocks noChangeAspect="1"/>
          </p:cNvPicPr>
          <p:nvPr/>
        </p:nvPicPr>
        <p:blipFill rotWithShape="1">
          <a:blip r:embed="rId4"/>
          <a:srcRect l="5342" t="36468" r="69016" b="55745"/>
          <a:stretch/>
        </p:blipFill>
        <p:spPr bwMode="auto">
          <a:xfrm>
            <a:off x="5957778" y="1574473"/>
            <a:ext cx="4991739" cy="852756"/>
          </a:xfrm>
          <a:prstGeom prst="rect">
            <a:avLst/>
          </a:prstGeom>
          <a:ln w="76200">
            <a:solidFill>
              <a:schemeClr val="accent2">
                <a:lumMod val="60000"/>
                <a:lumOff val="40000"/>
              </a:schemeClr>
            </a:solidFill>
            <a:miter lim="800000"/>
          </a:ln>
          <a:effectLst>
            <a:outerShdw blurRad="50800" dist="38100" algn="l" rotWithShape="0">
              <a:prstClr val="black">
                <a:alpha val="40000"/>
              </a:prstClr>
            </a:outerShdw>
          </a:effectLst>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6BBC14A1-D922-3DC4-B7F4-84D2A7B73830}"/>
              </a:ext>
            </a:extLst>
          </p:cNvPr>
          <p:cNvPicPr>
            <a:picLocks noChangeAspect="1"/>
          </p:cNvPicPr>
          <p:nvPr/>
        </p:nvPicPr>
        <p:blipFill rotWithShape="1">
          <a:blip r:embed="rId4"/>
          <a:srcRect l="5769" t="51282" r="68590" b="40931"/>
          <a:stretch/>
        </p:blipFill>
        <p:spPr bwMode="auto">
          <a:xfrm>
            <a:off x="5957774" y="3493758"/>
            <a:ext cx="4991743" cy="852756"/>
          </a:xfrm>
          <a:prstGeom prst="rect">
            <a:avLst/>
          </a:prstGeom>
          <a:ln w="76200">
            <a:solidFill>
              <a:schemeClr val="accent2">
                <a:lumMod val="60000"/>
                <a:lumOff val="40000"/>
              </a:schemeClr>
            </a:solidFill>
            <a:miter lim="800000"/>
          </a:ln>
          <a:effectLst>
            <a:outerShdw blurRad="50800" dist="38100" algn="l" rotWithShape="0">
              <a:prstClr val="black">
                <a:alpha val="40000"/>
              </a:prstClr>
            </a:outerShdw>
          </a:effectLst>
          <a:extLst>
            <a:ext uri="{53640926-AAD7-44D8-BBD7-CCE9431645EC}">
              <a14:shadowObscured xmlns:a14="http://schemas.microsoft.com/office/drawing/2010/main"/>
            </a:ext>
          </a:extLst>
        </p:spPr>
      </p:pic>
      <p:pic>
        <p:nvPicPr>
          <p:cNvPr id="7" name="Picture 6" descr="A screenshot of a computer&#10;&#10;Description automatically generated">
            <a:extLst>
              <a:ext uri="{FF2B5EF4-FFF2-40B4-BE49-F238E27FC236}">
                <a16:creationId xmlns:a16="http://schemas.microsoft.com/office/drawing/2014/main" id="{07513550-AA27-175B-10D4-019118310BD3}"/>
              </a:ext>
            </a:extLst>
          </p:cNvPr>
          <p:cNvPicPr>
            <a:picLocks noChangeAspect="1"/>
          </p:cNvPicPr>
          <p:nvPr/>
        </p:nvPicPr>
        <p:blipFill rotWithShape="1">
          <a:blip r:embed="rId4"/>
          <a:srcRect l="5768" t="66288" r="68591" b="26874"/>
          <a:stretch/>
        </p:blipFill>
        <p:spPr bwMode="auto">
          <a:xfrm>
            <a:off x="5957777" y="5464414"/>
            <a:ext cx="4991740" cy="748761"/>
          </a:xfrm>
          <a:prstGeom prst="rect">
            <a:avLst/>
          </a:prstGeom>
          <a:ln w="76200">
            <a:solidFill>
              <a:schemeClr val="accent2">
                <a:lumMod val="60000"/>
                <a:lumOff val="40000"/>
              </a:schemeClr>
            </a:solidFill>
            <a:miter lim="800000"/>
          </a:ln>
          <a:effectLst>
            <a:outerShdw blurRad="50800" dist="38100" algn="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74564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1" y="62144"/>
            <a:ext cx="8678662" cy="1003176"/>
          </a:xfrm>
        </p:spPr>
        <p:txBody>
          <a:bodyPr>
            <a:noAutofit/>
          </a:bodyPr>
          <a:lstStyle/>
          <a:p>
            <a:r>
              <a:rPr lang="en-US" sz="3600" b="1" dirty="0">
                <a:cs typeface="Calibri"/>
              </a:rPr>
              <a:t>Best Hyperparameters for Different Classification Models</a:t>
            </a:r>
            <a:endParaRPr lang="en-CA" sz="3600" dirty="0"/>
          </a:p>
        </p:txBody>
      </p:sp>
      <p:graphicFrame>
        <p:nvGraphicFramePr>
          <p:cNvPr id="3" name="Table 2">
            <a:extLst>
              <a:ext uri="{FF2B5EF4-FFF2-40B4-BE49-F238E27FC236}">
                <a16:creationId xmlns:a16="http://schemas.microsoft.com/office/drawing/2014/main" id="{34597F99-4735-70DF-288A-B49EF2642FF4}"/>
              </a:ext>
            </a:extLst>
          </p:cNvPr>
          <p:cNvGraphicFramePr>
            <a:graphicFrameLocks noGrp="1"/>
          </p:cNvGraphicFramePr>
          <p:nvPr>
            <p:extLst>
              <p:ext uri="{D42A27DB-BD31-4B8C-83A1-F6EECF244321}">
                <p14:modId xmlns:p14="http://schemas.microsoft.com/office/powerpoint/2010/main" val="781116149"/>
              </p:ext>
            </p:extLst>
          </p:nvPr>
        </p:nvGraphicFramePr>
        <p:xfrm>
          <a:off x="1294356" y="1711890"/>
          <a:ext cx="9906490" cy="4194405"/>
        </p:xfrm>
        <a:graphic>
          <a:graphicData uri="http://schemas.openxmlformats.org/drawingml/2006/table">
            <a:tbl>
              <a:tblPr firstRow="1" firstCol="1" bandRow="1">
                <a:tableStyleId>{85BE263C-DBD7-4A20-BB59-AAB30ACAA65A}</a:tableStyleId>
              </a:tblPr>
              <a:tblGrid>
                <a:gridCol w="2447851">
                  <a:extLst>
                    <a:ext uri="{9D8B030D-6E8A-4147-A177-3AD203B41FA5}">
                      <a16:colId xmlns:a16="http://schemas.microsoft.com/office/drawing/2014/main" val="2117369801"/>
                    </a:ext>
                  </a:extLst>
                </a:gridCol>
                <a:gridCol w="2447851">
                  <a:extLst>
                    <a:ext uri="{9D8B030D-6E8A-4147-A177-3AD203B41FA5}">
                      <a16:colId xmlns:a16="http://schemas.microsoft.com/office/drawing/2014/main" val="2048133131"/>
                    </a:ext>
                  </a:extLst>
                </a:gridCol>
                <a:gridCol w="2505394">
                  <a:extLst>
                    <a:ext uri="{9D8B030D-6E8A-4147-A177-3AD203B41FA5}">
                      <a16:colId xmlns:a16="http://schemas.microsoft.com/office/drawing/2014/main" val="2878835157"/>
                    </a:ext>
                  </a:extLst>
                </a:gridCol>
                <a:gridCol w="2505394">
                  <a:extLst>
                    <a:ext uri="{9D8B030D-6E8A-4147-A177-3AD203B41FA5}">
                      <a16:colId xmlns:a16="http://schemas.microsoft.com/office/drawing/2014/main" val="675166683"/>
                    </a:ext>
                  </a:extLst>
                </a:gridCol>
              </a:tblGrid>
              <a:tr h="551282">
                <a:tc rowSpan="2">
                  <a:txBody>
                    <a:bodyPr/>
                    <a:lstStyle/>
                    <a:p>
                      <a:endParaRPr lang="en-MY">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gridSpan="3">
                  <a:txBody>
                    <a:bodyPr/>
                    <a:lstStyle/>
                    <a:p>
                      <a:r>
                        <a:rPr lang="en-MY">
                          <a:effectLst/>
                        </a:rPr>
                        <a:t>Best Hyperparameters for three different Target Variables with Different Classifications</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4004516927"/>
                  </a:ext>
                </a:extLst>
              </a:tr>
              <a:tr h="290954">
                <a:tc vMerge="1">
                  <a:txBody>
                    <a:bodyPr/>
                    <a:lstStyle/>
                    <a:p>
                      <a:endParaRPr lang="en-US"/>
                    </a:p>
                  </a:txBody>
                  <a:tcPr marL="0" marR="0" marT="0" marB="0" horzOverflow="overflow"/>
                </a:tc>
                <a:tc>
                  <a:txBody>
                    <a:bodyPr/>
                    <a:lstStyle/>
                    <a:p>
                      <a:r>
                        <a:rPr lang="en-MY" sz="2000">
                          <a:effectLst/>
                        </a:rPr>
                        <a:t>Liquid Ignition</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r>
                        <a:rPr lang="en-MY" sz="2000">
                          <a:effectLst/>
                        </a:rPr>
                        <a:t>Liquid Explosion</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r>
                        <a:rPr lang="en-MY" sz="2000">
                          <a:effectLst/>
                        </a:rPr>
                        <a:t>Pipeline Shutdown</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extLst>
                  <a:ext uri="{0D108BD9-81ED-4DB2-BD59-A6C34878D82A}">
                    <a16:rowId xmlns:a16="http://schemas.microsoft.com/office/drawing/2014/main" val="2536970743"/>
                  </a:ext>
                </a:extLst>
              </a:tr>
              <a:tr h="1378207">
                <a:tc>
                  <a:txBody>
                    <a:bodyPr/>
                    <a:lstStyle/>
                    <a:p>
                      <a:r>
                        <a:rPr lang="en-MY" sz="2000">
                          <a:effectLst/>
                        </a:rPr>
                        <a:t>Decision Trees </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MY">
                          <a:effectLst/>
                        </a:rPr>
                        <a:t>criterion: </a:t>
                      </a:r>
                      <a:r>
                        <a:rPr lang="en-MY" err="1">
                          <a:effectLst/>
                        </a:rPr>
                        <a:t>gini</a:t>
                      </a:r>
                      <a:r>
                        <a:rPr lang="en-MY">
                          <a:effectLst/>
                        </a:rPr>
                        <a:t>, </a:t>
                      </a:r>
                    </a:p>
                    <a:p>
                      <a:r>
                        <a:rPr lang="en-MY" err="1">
                          <a:effectLst/>
                        </a:rPr>
                        <a:t>max_depth</a:t>
                      </a:r>
                      <a:r>
                        <a:rPr lang="en-MY">
                          <a:effectLst/>
                        </a:rPr>
                        <a:t>: 10,</a:t>
                      </a:r>
                    </a:p>
                    <a:p>
                      <a:r>
                        <a:rPr lang="en-MY" err="1">
                          <a:effectLst/>
                        </a:rPr>
                        <a:t>min_samples_leaf</a:t>
                      </a:r>
                      <a:r>
                        <a:rPr lang="en-MY">
                          <a:effectLst/>
                        </a:rPr>
                        <a:t>: 2,</a:t>
                      </a:r>
                    </a:p>
                    <a:p>
                      <a:r>
                        <a:rPr lang="en-MY" err="1">
                          <a:effectLst/>
                        </a:rPr>
                        <a:t>min_samples_split</a:t>
                      </a:r>
                      <a:r>
                        <a:rPr lang="en-MY">
                          <a:effectLst/>
                        </a:rPr>
                        <a:t>: 10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MY">
                          <a:effectLst/>
                        </a:rPr>
                        <a:t>criterion: entropy, </a:t>
                      </a:r>
                      <a:r>
                        <a:rPr lang="en-MY" err="1">
                          <a:effectLst/>
                        </a:rPr>
                        <a:t>max_depth</a:t>
                      </a:r>
                      <a:r>
                        <a:rPr lang="en-MY">
                          <a:effectLst/>
                        </a:rPr>
                        <a:t>: None, </a:t>
                      </a:r>
                      <a:r>
                        <a:rPr lang="en-MY" err="1">
                          <a:effectLst/>
                        </a:rPr>
                        <a:t>min_samples_leaf</a:t>
                      </a:r>
                      <a:r>
                        <a:rPr lang="en-MY">
                          <a:effectLst/>
                        </a:rPr>
                        <a:t>: 2, </a:t>
                      </a:r>
                      <a:r>
                        <a:rPr lang="en-MY" err="1">
                          <a:effectLst/>
                        </a:rPr>
                        <a:t>min_samples_split</a:t>
                      </a:r>
                      <a:r>
                        <a:rPr lang="en-MY">
                          <a:effectLst/>
                        </a:rPr>
                        <a:t>: 2</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MY">
                          <a:effectLst/>
                        </a:rPr>
                        <a:t>criterion: entropy, </a:t>
                      </a:r>
                      <a:r>
                        <a:rPr lang="en-MY" err="1">
                          <a:effectLst/>
                        </a:rPr>
                        <a:t>max_depth</a:t>
                      </a:r>
                      <a:r>
                        <a:rPr lang="en-MY">
                          <a:effectLst/>
                        </a:rPr>
                        <a:t>: 10, </a:t>
                      </a:r>
                      <a:r>
                        <a:rPr lang="en-MY" err="1">
                          <a:effectLst/>
                        </a:rPr>
                        <a:t>min_samples_leaf</a:t>
                      </a:r>
                      <a:r>
                        <a:rPr lang="en-MY">
                          <a:effectLst/>
                        </a:rPr>
                        <a:t>: 2, </a:t>
                      </a:r>
                      <a:r>
                        <a:rPr lang="en-MY" err="1">
                          <a:effectLst/>
                        </a:rPr>
                        <a:t>min_samples_split</a:t>
                      </a:r>
                      <a:r>
                        <a:rPr lang="en-MY">
                          <a:effectLst/>
                        </a:rPr>
                        <a:t>: 10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586006821"/>
                  </a:ext>
                </a:extLst>
              </a:tr>
              <a:tr h="1378207">
                <a:tc>
                  <a:txBody>
                    <a:bodyPr/>
                    <a:lstStyle/>
                    <a:p>
                      <a:r>
                        <a:rPr lang="en-MY" sz="2000">
                          <a:effectLst/>
                        </a:rPr>
                        <a:t>Random Forests Classifier</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MY">
                          <a:effectLst/>
                        </a:rPr>
                        <a:t>criterion: entropy, </a:t>
                      </a:r>
                      <a:r>
                        <a:rPr lang="en-MY" err="1">
                          <a:effectLst/>
                        </a:rPr>
                        <a:t>max_depth</a:t>
                      </a:r>
                      <a:r>
                        <a:rPr lang="en-MY">
                          <a:effectLst/>
                        </a:rPr>
                        <a:t>: 15, </a:t>
                      </a:r>
                      <a:r>
                        <a:rPr lang="en-MY" err="1">
                          <a:effectLst/>
                        </a:rPr>
                        <a:t>min_samples_leaf</a:t>
                      </a:r>
                      <a:r>
                        <a:rPr lang="en-MY">
                          <a:effectLst/>
                        </a:rPr>
                        <a:t>: 1, </a:t>
                      </a:r>
                      <a:r>
                        <a:rPr lang="en-MY" err="1">
                          <a:effectLst/>
                        </a:rPr>
                        <a:t>min_samples_split</a:t>
                      </a:r>
                      <a:r>
                        <a:rPr lang="en-MY">
                          <a:effectLst/>
                        </a:rPr>
                        <a:t>: 2, </a:t>
                      </a:r>
                      <a:r>
                        <a:rPr lang="en-MY" err="1">
                          <a:effectLst/>
                        </a:rPr>
                        <a:t>n_estimators</a:t>
                      </a:r>
                      <a:r>
                        <a:rPr lang="en-MY">
                          <a:effectLst/>
                        </a:rPr>
                        <a:t>: 100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MY">
                          <a:effectLst/>
                        </a:rPr>
                        <a:t>criterion: </a:t>
                      </a:r>
                      <a:r>
                        <a:rPr lang="en-MY" err="1">
                          <a:effectLst/>
                        </a:rPr>
                        <a:t>gini</a:t>
                      </a:r>
                      <a:r>
                        <a:rPr lang="en-MY">
                          <a:effectLst/>
                        </a:rPr>
                        <a:t>, </a:t>
                      </a:r>
                      <a:r>
                        <a:rPr lang="en-MY" err="1">
                          <a:effectLst/>
                        </a:rPr>
                        <a:t>max_depth</a:t>
                      </a:r>
                      <a:r>
                        <a:rPr lang="en-MY">
                          <a:effectLst/>
                        </a:rPr>
                        <a:t>: None, </a:t>
                      </a:r>
                      <a:r>
                        <a:rPr lang="en-MY" err="1">
                          <a:effectLst/>
                        </a:rPr>
                        <a:t>min_samples_leaf</a:t>
                      </a:r>
                      <a:r>
                        <a:rPr lang="en-MY">
                          <a:effectLst/>
                        </a:rPr>
                        <a:t>: 1, </a:t>
                      </a:r>
                      <a:r>
                        <a:rPr lang="en-MY" err="1">
                          <a:effectLst/>
                        </a:rPr>
                        <a:t>min_samples_split</a:t>
                      </a:r>
                      <a:r>
                        <a:rPr lang="en-MY">
                          <a:effectLst/>
                        </a:rPr>
                        <a:t>: 5, </a:t>
                      </a:r>
                      <a:r>
                        <a:rPr lang="en-MY" err="1">
                          <a:effectLst/>
                        </a:rPr>
                        <a:t>n_estimators</a:t>
                      </a:r>
                      <a:r>
                        <a:rPr lang="en-MY">
                          <a:effectLst/>
                        </a:rPr>
                        <a:t>: 100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MY">
                          <a:effectLst/>
                        </a:rPr>
                        <a:t>criterion: entropy, </a:t>
                      </a:r>
                      <a:r>
                        <a:rPr lang="en-MY" err="1">
                          <a:effectLst/>
                        </a:rPr>
                        <a:t>max_depth</a:t>
                      </a:r>
                      <a:r>
                        <a:rPr lang="en-MY">
                          <a:effectLst/>
                        </a:rPr>
                        <a:t>: 15, </a:t>
                      </a:r>
                      <a:r>
                        <a:rPr lang="en-MY" err="1">
                          <a:effectLst/>
                        </a:rPr>
                        <a:t>min_samples_leaf</a:t>
                      </a:r>
                      <a:r>
                        <a:rPr lang="en-MY">
                          <a:effectLst/>
                        </a:rPr>
                        <a:t>: 2, </a:t>
                      </a:r>
                      <a:r>
                        <a:rPr lang="en-MY" err="1">
                          <a:effectLst/>
                        </a:rPr>
                        <a:t>min_samples_split</a:t>
                      </a:r>
                      <a:r>
                        <a:rPr lang="en-MY">
                          <a:effectLst/>
                        </a:rPr>
                        <a:t>: 10, </a:t>
                      </a:r>
                      <a:r>
                        <a:rPr lang="en-MY" err="1">
                          <a:effectLst/>
                        </a:rPr>
                        <a:t>n_estimators</a:t>
                      </a:r>
                      <a:r>
                        <a:rPr lang="en-MY">
                          <a:effectLst/>
                        </a:rPr>
                        <a:t>: 200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17503557"/>
                  </a:ext>
                </a:extLst>
              </a:tr>
              <a:tr h="581909">
                <a:tc>
                  <a:txBody>
                    <a:bodyPr/>
                    <a:lstStyle/>
                    <a:p>
                      <a:r>
                        <a:rPr lang="en-MY" sz="2000">
                          <a:effectLst/>
                        </a:rPr>
                        <a:t>Naive Bayes Classifier</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MY" err="1">
                          <a:effectLst/>
                        </a:rPr>
                        <a:t>var_smoothing</a:t>
                      </a:r>
                      <a:r>
                        <a:rPr lang="en-MY">
                          <a:effectLst/>
                        </a:rPr>
                        <a:t>: 1e-05</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MY" err="1">
                          <a:effectLst/>
                        </a:rPr>
                        <a:t>var_smoothing</a:t>
                      </a:r>
                      <a:r>
                        <a:rPr lang="en-MY">
                          <a:effectLst/>
                        </a:rPr>
                        <a:t>: 1e-05</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MY" err="1">
                          <a:effectLst/>
                        </a:rPr>
                        <a:t>var_smoothing</a:t>
                      </a:r>
                      <a:r>
                        <a:rPr lang="en-MY">
                          <a:effectLst/>
                        </a:rPr>
                        <a:t>: 1e-08</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20214401"/>
                  </a:ext>
                </a:extLst>
              </a:tr>
            </a:tbl>
          </a:graphicData>
        </a:graphic>
      </p:graphicFrame>
    </p:spTree>
    <p:extLst>
      <p:ext uri="{BB962C8B-B14F-4D97-AF65-F5344CB8AC3E}">
        <p14:creationId xmlns:p14="http://schemas.microsoft.com/office/powerpoint/2010/main" val="294940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48230"/>
            <a:ext cx="8705295" cy="707268"/>
          </a:xfrm>
        </p:spPr>
        <p:txBody>
          <a:bodyPr>
            <a:normAutofit fontScale="90000"/>
          </a:bodyPr>
          <a:lstStyle/>
          <a:p>
            <a:r>
              <a:rPr lang="en-US" sz="4400" b="1" dirty="0">
                <a:solidFill>
                  <a:schemeClr val="bg1"/>
                </a:solidFill>
                <a:latin typeface="+mn-lt"/>
                <a:ea typeface="Calibri"/>
                <a:cs typeface="Calibri"/>
              </a:rPr>
              <a:t>Results and Discussion for Classification</a:t>
            </a:r>
            <a:endParaRPr lang="en-CA" dirty="0">
              <a:solidFill>
                <a:schemeClr val="bg1"/>
              </a:solidFill>
              <a:latin typeface="+mn-lt"/>
            </a:endParaRPr>
          </a:p>
        </p:txBody>
      </p:sp>
      <p:pic>
        <p:nvPicPr>
          <p:cNvPr id="1026" name="Picture 2">
            <a:extLst>
              <a:ext uri="{FF2B5EF4-FFF2-40B4-BE49-F238E27FC236}">
                <a16:creationId xmlns:a16="http://schemas.microsoft.com/office/drawing/2014/main" id="{37CF8A5C-D23D-818E-929D-CE2C0CEEF9F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041991" y="2361789"/>
            <a:ext cx="5181600" cy="285370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2598F6C6-13C8-4110-1140-AC44EAAB9ACD}"/>
              </a:ext>
            </a:extLst>
          </p:cNvPr>
          <p:cNvSpPr>
            <a:spLocks noGrp="1"/>
          </p:cNvSpPr>
          <p:nvPr>
            <p:ph sz="half" idx="2"/>
          </p:nvPr>
        </p:nvSpPr>
        <p:spPr>
          <a:xfrm>
            <a:off x="6889898" y="2573194"/>
            <a:ext cx="4658833" cy="1960280"/>
          </a:xfrm>
        </p:spPr>
        <p:txBody>
          <a:bodyPr vert="horz" lIns="91440" tIns="45720" rIns="91440" bIns="45720" rtlCol="0" anchor="t">
            <a:normAutofit/>
          </a:bodyPr>
          <a:lstStyle/>
          <a:p>
            <a:pPr marL="0" indent="0">
              <a:buNone/>
            </a:pPr>
            <a:r>
              <a:rPr lang="en-MY" sz="2400">
                <a:effectLst/>
                <a:latin typeface="Calibri"/>
                <a:ea typeface="Calibri" panose="020F0502020204030204" pitchFamily="34" charset="0"/>
                <a:cs typeface="Arial"/>
              </a:rPr>
              <a:t>For Liquid Ignition, Random Forest Classifier has the highest accuracy</a:t>
            </a:r>
            <a:r>
              <a:rPr lang="en-MY" sz="2400">
                <a:latin typeface="Calibri"/>
                <a:ea typeface="Calibri" panose="020F0502020204030204" pitchFamily="34" charset="0"/>
                <a:cs typeface="Arial"/>
              </a:rPr>
              <a:t> </a:t>
            </a:r>
            <a:endParaRPr lang="en-CA" sz="2400">
              <a:cs typeface="Calibri" panose="020F0502020204030204"/>
            </a:endParaRPr>
          </a:p>
        </p:txBody>
      </p:sp>
    </p:spTree>
    <p:extLst>
      <p:ext uri="{BB962C8B-B14F-4D97-AF65-F5344CB8AC3E}">
        <p14:creationId xmlns:p14="http://schemas.microsoft.com/office/powerpoint/2010/main" val="2623060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46580"/>
            <a:ext cx="10515600" cy="662876"/>
          </a:xfrm>
        </p:spPr>
        <p:txBody>
          <a:bodyPr>
            <a:normAutofit fontScale="90000"/>
          </a:bodyPr>
          <a:lstStyle/>
          <a:p>
            <a:r>
              <a:rPr lang="en-US" sz="4400" b="1" dirty="0">
                <a:solidFill>
                  <a:schemeClr val="bg1"/>
                </a:solidFill>
                <a:latin typeface="+mn-lt"/>
                <a:ea typeface="Calibri"/>
                <a:cs typeface="Calibri"/>
              </a:rPr>
              <a:t>Results and Discussion for Classification</a:t>
            </a:r>
            <a:endParaRPr lang="en-CA" dirty="0">
              <a:solidFill>
                <a:schemeClr val="bg1"/>
              </a:solidFill>
              <a:latin typeface="+mn-lt"/>
            </a:endParaRPr>
          </a:p>
        </p:txBody>
      </p:sp>
      <p:pic>
        <p:nvPicPr>
          <p:cNvPr id="2050" name="Picture 2">
            <a:extLst>
              <a:ext uri="{FF2B5EF4-FFF2-40B4-BE49-F238E27FC236}">
                <a16:creationId xmlns:a16="http://schemas.microsoft.com/office/drawing/2014/main" id="{E198C2AD-A1B8-5C6A-5970-DC4F25B77EE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838200" y="2574440"/>
            <a:ext cx="5181600" cy="285370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B08FEAF-D929-2020-38DC-CF0A8D20D698}"/>
              </a:ext>
            </a:extLst>
          </p:cNvPr>
          <p:cNvSpPr>
            <a:spLocks noGrp="1"/>
          </p:cNvSpPr>
          <p:nvPr>
            <p:ph sz="half" idx="2"/>
          </p:nvPr>
        </p:nvSpPr>
        <p:spPr>
          <a:xfrm>
            <a:off x="6748130" y="2747113"/>
            <a:ext cx="4605670" cy="2446340"/>
          </a:xfrm>
        </p:spPr>
        <p:txBody>
          <a:bodyPr vert="horz" lIns="91440" tIns="45720" rIns="91440" bIns="45720" rtlCol="0" anchor="t">
            <a:normAutofit/>
          </a:bodyPr>
          <a:lstStyle/>
          <a:p>
            <a:pPr marL="0" indent="0">
              <a:buNone/>
            </a:pPr>
            <a:r>
              <a:rPr lang="en-MY" sz="2400">
                <a:effectLst/>
                <a:latin typeface="Calibri"/>
                <a:ea typeface="Calibri" panose="020F0502020204030204" pitchFamily="34" charset="0"/>
                <a:cs typeface="Arial"/>
              </a:rPr>
              <a:t>To classify the category of Liquid Explosion, Random Forest Classifier has the highest accuracy</a:t>
            </a:r>
            <a:r>
              <a:rPr lang="en-MY" sz="2400">
                <a:latin typeface="Calibri"/>
                <a:ea typeface="Calibri" panose="020F0502020204030204" pitchFamily="34" charset="0"/>
                <a:cs typeface="Arial"/>
              </a:rPr>
              <a:t> </a:t>
            </a:r>
            <a:endParaRPr lang="en-CA">
              <a:cs typeface="Calibri" panose="020F0502020204030204"/>
            </a:endParaRPr>
          </a:p>
        </p:txBody>
      </p:sp>
    </p:spTree>
    <p:extLst>
      <p:ext uri="{BB962C8B-B14F-4D97-AF65-F5344CB8AC3E}">
        <p14:creationId xmlns:p14="http://schemas.microsoft.com/office/powerpoint/2010/main" val="1341067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15757"/>
            <a:ext cx="10515600" cy="765123"/>
          </a:xfrm>
        </p:spPr>
        <p:txBody>
          <a:bodyPr>
            <a:normAutofit/>
          </a:bodyPr>
          <a:lstStyle/>
          <a:p>
            <a:r>
              <a:rPr lang="en-US" sz="4400" b="1" dirty="0">
                <a:solidFill>
                  <a:schemeClr val="bg1"/>
                </a:solidFill>
                <a:latin typeface="+mn-lt"/>
                <a:ea typeface="Calibri"/>
                <a:cs typeface="Calibri"/>
              </a:rPr>
              <a:t>Results and Discussion from Classification</a:t>
            </a:r>
            <a:endParaRPr lang="en-US" b="1" dirty="0">
              <a:solidFill>
                <a:schemeClr val="bg1"/>
              </a:solidFill>
              <a:latin typeface="+mn-lt"/>
              <a:cs typeface="Calibri"/>
            </a:endParaRPr>
          </a:p>
        </p:txBody>
      </p:sp>
      <p:pic>
        <p:nvPicPr>
          <p:cNvPr id="3076" name="Picture 4">
            <a:extLst>
              <a:ext uri="{FF2B5EF4-FFF2-40B4-BE49-F238E27FC236}">
                <a16:creationId xmlns:a16="http://schemas.microsoft.com/office/drawing/2014/main" id="{6D825537-C84B-D7A5-43F7-C654DF8AABE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838200" y="2574440"/>
            <a:ext cx="5181600" cy="285370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E7AFE5F-E023-3264-6348-7B9ADC43E490}"/>
              </a:ext>
            </a:extLst>
          </p:cNvPr>
          <p:cNvSpPr>
            <a:spLocks noGrp="1"/>
          </p:cNvSpPr>
          <p:nvPr>
            <p:ph sz="half" idx="2"/>
          </p:nvPr>
        </p:nvSpPr>
        <p:spPr>
          <a:xfrm>
            <a:off x="6716485" y="2761796"/>
            <a:ext cx="4637315" cy="2065339"/>
          </a:xfrm>
        </p:spPr>
        <p:txBody>
          <a:bodyPr vert="horz" lIns="91440" tIns="45720" rIns="91440" bIns="45720" rtlCol="0" anchor="t">
            <a:normAutofit/>
          </a:bodyPr>
          <a:lstStyle/>
          <a:p>
            <a:pPr marL="0" indent="0">
              <a:buNone/>
            </a:pPr>
            <a:r>
              <a:rPr lang="en-MY" sz="2400">
                <a:effectLst/>
                <a:latin typeface="Calibri"/>
                <a:ea typeface="Calibri" panose="020F0502020204030204" pitchFamily="34" charset="0"/>
                <a:cs typeface="Arial"/>
              </a:rPr>
              <a:t>For the Pipeline Shutdown classification, Random Forest Classifier has the highest accuracy</a:t>
            </a:r>
            <a:endParaRPr lang="en-CA" sz="2400">
              <a:latin typeface="Calibri"/>
              <a:cs typeface="Arial"/>
            </a:endParaRPr>
          </a:p>
        </p:txBody>
      </p:sp>
    </p:spTree>
    <p:extLst>
      <p:ext uri="{BB962C8B-B14F-4D97-AF65-F5344CB8AC3E}">
        <p14:creationId xmlns:p14="http://schemas.microsoft.com/office/powerpoint/2010/main" val="96883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1" y="204187"/>
            <a:ext cx="3888526" cy="772358"/>
          </a:xfrm>
        </p:spPr>
        <p:txBody>
          <a:bodyPr>
            <a:normAutofit fontScale="90000"/>
          </a:bodyPr>
          <a:lstStyle/>
          <a:p>
            <a:br>
              <a:rPr lang="en-US" sz="4100" b="1" dirty="0">
                <a:ea typeface="Calibri"/>
                <a:cs typeface="Calibri"/>
              </a:rPr>
            </a:br>
            <a:r>
              <a:rPr lang="en-US" sz="4100" b="1" dirty="0">
                <a:ea typeface="Calibri"/>
                <a:cs typeface="Calibri"/>
              </a:rPr>
              <a:t>Objectives</a:t>
            </a:r>
            <a:br>
              <a:rPr lang="en-US" sz="4100" b="1" dirty="0">
                <a:ea typeface="Calibri"/>
                <a:cs typeface="Calibri"/>
              </a:rPr>
            </a:br>
            <a:endParaRPr lang="en-CA" sz="4100"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1039776" y="2126668"/>
            <a:ext cx="4148674" cy="3879415"/>
          </a:xfrm>
        </p:spPr>
        <p:txBody>
          <a:bodyPr vert="horz" lIns="91440" tIns="45720" rIns="91440" bIns="45720" rtlCol="0" anchor="t">
            <a:normAutofit/>
          </a:bodyPr>
          <a:lstStyle/>
          <a:p>
            <a:r>
              <a:rPr lang="en-CA" sz="2400" dirty="0">
                <a:cs typeface="Calibri" panose="020F0502020204030204"/>
              </a:rPr>
              <a:t>Image Detection through Convolutional Neural Network. </a:t>
            </a:r>
          </a:p>
          <a:p>
            <a:r>
              <a:rPr lang="en-CA" sz="2400" dirty="0">
                <a:ea typeface="+mn-lt"/>
                <a:cs typeface="+mn-lt"/>
              </a:rPr>
              <a:t>Statistical analysis to find the best Machine Learning models to detect the important components responsible for oil spill.</a:t>
            </a:r>
            <a:endParaRPr lang="en-CA" sz="2000" dirty="0">
              <a:cs typeface="Calibri"/>
            </a:endParaRPr>
          </a:p>
          <a:p>
            <a:pPr marL="0" indent="0">
              <a:buNone/>
            </a:pPr>
            <a:endParaRPr lang="en-CA" sz="2000" dirty="0">
              <a:cs typeface="Calibri"/>
            </a:endParaRPr>
          </a:p>
          <a:p>
            <a:pPr marL="0" indent="0">
              <a:buNone/>
            </a:pPr>
            <a:endParaRPr lang="en-CA" sz="2000" dirty="0">
              <a:cs typeface="Calibri"/>
            </a:endParaRPr>
          </a:p>
          <a:p>
            <a:pPr marL="0" indent="0">
              <a:buNone/>
            </a:pPr>
            <a:endParaRPr lang="en-CA" sz="2000" dirty="0">
              <a:cs typeface="Calibri"/>
            </a:endParaRPr>
          </a:p>
        </p:txBody>
      </p:sp>
      <p:pic>
        <p:nvPicPr>
          <p:cNvPr id="7" name="Picture 6" descr="A graph with a red arrow pointing to the center of a target&#10;&#10;Description automatically generated">
            <a:extLst>
              <a:ext uri="{FF2B5EF4-FFF2-40B4-BE49-F238E27FC236}">
                <a16:creationId xmlns:a16="http://schemas.microsoft.com/office/drawing/2014/main" id="{21705E8C-3234-BDB3-743E-420762C951E2}"/>
              </a:ext>
            </a:extLst>
          </p:cNvPr>
          <p:cNvPicPr>
            <a:picLocks noChangeAspect="1"/>
          </p:cNvPicPr>
          <p:nvPr/>
        </p:nvPicPr>
        <p:blipFill>
          <a:blip r:embed="rId2"/>
          <a:stretch>
            <a:fillRect/>
          </a:stretch>
        </p:blipFill>
        <p:spPr>
          <a:xfrm>
            <a:off x="6027697" y="1877408"/>
            <a:ext cx="5326102" cy="3879415"/>
          </a:xfrm>
          <a:prstGeom prst="rect">
            <a:avLst/>
          </a:prstGeom>
        </p:spPr>
      </p:pic>
    </p:spTree>
    <p:extLst>
      <p:ext uri="{BB962C8B-B14F-4D97-AF65-F5344CB8AC3E}">
        <p14:creationId xmlns:p14="http://schemas.microsoft.com/office/powerpoint/2010/main" val="3883098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821933"/>
          </a:xfrm>
        </p:spPr>
        <p:txBody>
          <a:bodyPr>
            <a:normAutofit/>
          </a:bodyPr>
          <a:lstStyle/>
          <a:p>
            <a:r>
              <a:rPr lang="en-US" sz="4400" b="1" dirty="0">
                <a:ea typeface="Calibri"/>
                <a:cs typeface="Calibri"/>
              </a:rPr>
              <a:t>Features Selection</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2367436"/>
            <a:ext cx="10515600" cy="2786270"/>
          </a:xfrm>
        </p:spPr>
        <p:txBody>
          <a:bodyPr vert="horz" lIns="91440" tIns="45720" rIns="91440" bIns="45720" rtlCol="0" anchor="t">
            <a:normAutofit/>
          </a:bodyPr>
          <a:lstStyle/>
          <a:p>
            <a:r>
              <a:rPr lang="en-MY">
                <a:ea typeface="+mn-lt"/>
                <a:cs typeface="+mn-lt"/>
              </a:rPr>
              <a:t>Implementation of decision trees </a:t>
            </a:r>
            <a:endParaRPr lang="en-US"/>
          </a:p>
          <a:p>
            <a:r>
              <a:rPr lang="en-MY">
                <a:ea typeface="+mn-lt"/>
                <a:cs typeface="+mn-lt"/>
              </a:rPr>
              <a:t>The most important features</a:t>
            </a:r>
          </a:p>
          <a:p>
            <a:r>
              <a:rPr lang="en-MY">
                <a:ea typeface="+mn-lt"/>
                <a:cs typeface="+mn-lt"/>
              </a:rPr>
              <a:t>To classify the three target variables </a:t>
            </a:r>
          </a:p>
          <a:p>
            <a:r>
              <a:rPr lang="en-MY">
                <a:ea typeface="+mn-lt"/>
                <a:cs typeface="+mn-lt"/>
              </a:rPr>
              <a:t>Liquid Explosion, Liquid Ignition and Pipeline Shutdown</a:t>
            </a:r>
            <a:endParaRPr lang="en-MY">
              <a:cs typeface="Calibri"/>
            </a:endParaRPr>
          </a:p>
          <a:p>
            <a:endParaRPr lang="en-MY">
              <a:ea typeface="+mn-lt"/>
              <a:cs typeface="+mn-lt"/>
            </a:endParaRPr>
          </a:p>
        </p:txBody>
      </p:sp>
    </p:spTree>
    <p:extLst>
      <p:ext uri="{BB962C8B-B14F-4D97-AF65-F5344CB8AC3E}">
        <p14:creationId xmlns:p14="http://schemas.microsoft.com/office/powerpoint/2010/main" val="3551511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417250"/>
            <a:ext cx="9397753" cy="763480"/>
          </a:xfrm>
        </p:spPr>
        <p:txBody>
          <a:bodyPr>
            <a:normAutofit fontScale="90000"/>
          </a:bodyPr>
          <a:lstStyle/>
          <a:p>
            <a:r>
              <a:rPr lang="en-US" sz="4000" b="1" dirty="0">
                <a:solidFill>
                  <a:schemeClr val="bg1"/>
                </a:solidFill>
                <a:latin typeface="+mn-lt"/>
                <a:ea typeface="Calibri"/>
                <a:cs typeface="Calibri"/>
              </a:rPr>
              <a:t>Results and Discussion for Feature Selection</a:t>
            </a:r>
            <a:endParaRPr lang="en-CA" sz="4000" dirty="0">
              <a:solidFill>
                <a:schemeClr val="bg1"/>
              </a:solidFill>
              <a:latin typeface="+mn-lt"/>
            </a:endParaRPr>
          </a:p>
        </p:txBody>
      </p:sp>
      <p:pic>
        <p:nvPicPr>
          <p:cNvPr id="1026" name="Picture 2">
            <a:extLst>
              <a:ext uri="{FF2B5EF4-FFF2-40B4-BE49-F238E27FC236}">
                <a16:creationId xmlns:a16="http://schemas.microsoft.com/office/drawing/2014/main" id="{AEC94941-5BF6-6234-1621-56486DCDB0B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42990" y="1619586"/>
            <a:ext cx="8059335" cy="397983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1E629CF-36D6-2F02-6140-BDBFB294AF5A}"/>
              </a:ext>
            </a:extLst>
          </p:cNvPr>
          <p:cNvSpPr>
            <a:spLocks noGrp="1"/>
          </p:cNvSpPr>
          <p:nvPr>
            <p:ph sz="half" idx="2"/>
          </p:nvPr>
        </p:nvSpPr>
        <p:spPr>
          <a:xfrm>
            <a:off x="9326121" y="2119539"/>
            <a:ext cx="2452221" cy="4057424"/>
          </a:xfrm>
        </p:spPr>
        <p:txBody>
          <a:bodyPr vert="horz" lIns="91440" tIns="45720" rIns="91440" bIns="45720" rtlCol="0" anchor="t">
            <a:normAutofit/>
          </a:bodyPr>
          <a:lstStyle/>
          <a:p>
            <a:pPr marL="0" indent="0">
              <a:buNone/>
            </a:pPr>
            <a:r>
              <a:rPr lang="en-MY" sz="2000">
                <a:effectLst/>
                <a:latin typeface="Calibri"/>
                <a:ea typeface="Calibri" panose="020F0502020204030204" pitchFamily="34" charset="0"/>
                <a:cs typeface="Arial"/>
              </a:rPr>
              <a:t>For liquid explosion, the most important features are Net Loss of liquid (Barrels) and All cost incurred due to spill</a:t>
            </a:r>
            <a:endParaRPr lang="en-CA" sz="2000">
              <a:latin typeface="Calibri"/>
              <a:cs typeface="Arial"/>
            </a:endParaRPr>
          </a:p>
        </p:txBody>
      </p:sp>
    </p:spTree>
    <p:extLst>
      <p:ext uri="{BB962C8B-B14F-4D97-AF65-F5344CB8AC3E}">
        <p14:creationId xmlns:p14="http://schemas.microsoft.com/office/powerpoint/2010/main" val="241832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62515"/>
            <a:ext cx="10515600" cy="770563"/>
          </a:xfrm>
        </p:spPr>
        <p:txBody>
          <a:bodyPr>
            <a:normAutofit/>
          </a:bodyPr>
          <a:lstStyle/>
          <a:p>
            <a:r>
              <a:rPr lang="en-US" sz="4000" b="1" dirty="0">
                <a:solidFill>
                  <a:schemeClr val="bg1"/>
                </a:solidFill>
                <a:latin typeface="+mn-lt"/>
                <a:ea typeface="Calibri"/>
                <a:cs typeface="Calibri"/>
              </a:rPr>
              <a:t>Results and Discussion for Feature Selection</a:t>
            </a:r>
            <a:endParaRPr lang="en-CA" sz="4000" dirty="0">
              <a:solidFill>
                <a:schemeClr val="bg1"/>
              </a:solidFill>
              <a:latin typeface="+mn-lt"/>
            </a:endParaRPr>
          </a:p>
        </p:txBody>
      </p:sp>
      <p:pic>
        <p:nvPicPr>
          <p:cNvPr id="2050" name="Picture 2">
            <a:extLst>
              <a:ext uri="{FF2B5EF4-FFF2-40B4-BE49-F238E27FC236}">
                <a16:creationId xmlns:a16="http://schemas.microsoft.com/office/drawing/2014/main" id="{DD34650E-49BE-124A-BA56-E011B5B3401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68356" y="1825625"/>
            <a:ext cx="7739201" cy="382174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4FA9DF20-793C-49F1-83CF-05F6912A2FD5}"/>
              </a:ext>
            </a:extLst>
          </p:cNvPr>
          <p:cNvSpPr>
            <a:spLocks noGrp="1"/>
          </p:cNvSpPr>
          <p:nvPr>
            <p:ph sz="half" idx="2"/>
          </p:nvPr>
        </p:nvSpPr>
        <p:spPr>
          <a:xfrm>
            <a:off x="8910262" y="2086882"/>
            <a:ext cx="2443537" cy="2947081"/>
          </a:xfrm>
        </p:spPr>
        <p:txBody>
          <a:bodyPr vert="horz" lIns="91440" tIns="45720" rIns="91440" bIns="45720" rtlCol="0" anchor="t">
            <a:normAutofit/>
          </a:bodyPr>
          <a:lstStyle/>
          <a:p>
            <a:pPr marL="0" indent="0">
              <a:buNone/>
            </a:pPr>
            <a:r>
              <a:rPr lang="en-MY" sz="2000">
                <a:effectLst/>
                <a:latin typeface="Calibri"/>
                <a:ea typeface="Calibri" panose="020F0502020204030204" pitchFamily="34" charset="0"/>
                <a:cs typeface="Arial"/>
              </a:rPr>
              <a:t>For liquid ignition</a:t>
            </a:r>
            <a:r>
              <a:rPr lang="en-MY" sz="2000">
                <a:latin typeface="Calibri"/>
                <a:ea typeface="Calibri" panose="020F0502020204030204" pitchFamily="34" charset="0"/>
                <a:cs typeface="Arial"/>
              </a:rPr>
              <a:t>,</a:t>
            </a:r>
            <a:r>
              <a:rPr lang="en-MY" sz="2000">
                <a:effectLst/>
                <a:latin typeface="Calibri"/>
                <a:ea typeface="Calibri" panose="020F0502020204030204" pitchFamily="34" charset="0"/>
                <a:cs typeface="Arial"/>
              </a:rPr>
              <a:t> the most important features are Unintentional Release of liquid (Barrels) and All cost incurred due to spill</a:t>
            </a:r>
            <a:endParaRPr lang="en-CA" sz="2000">
              <a:latin typeface="Calibri"/>
              <a:cs typeface="Arial"/>
            </a:endParaRPr>
          </a:p>
        </p:txBody>
      </p:sp>
    </p:spTree>
    <p:extLst>
      <p:ext uri="{BB962C8B-B14F-4D97-AF65-F5344CB8AC3E}">
        <p14:creationId xmlns:p14="http://schemas.microsoft.com/office/powerpoint/2010/main" val="974998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740547" y="247079"/>
            <a:ext cx="10515600" cy="863029"/>
          </a:xfrm>
        </p:spPr>
        <p:txBody>
          <a:bodyPr>
            <a:normAutofit/>
          </a:bodyPr>
          <a:lstStyle/>
          <a:p>
            <a:r>
              <a:rPr lang="en-US" sz="4000" b="1" dirty="0">
                <a:solidFill>
                  <a:schemeClr val="bg1"/>
                </a:solidFill>
                <a:latin typeface="+mn-lt"/>
                <a:ea typeface="Calibri"/>
                <a:cs typeface="Calibri"/>
              </a:rPr>
              <a:t>Results and Discussion for Feature Selection</a:t>
            </a:r>
            <a:endParaRPr lang="en-CA" sz="4000" dirty="0">
              <a:solidFill>
                <a:schemeClr val="bg1"/>
              </a:solidFill>
              <a:latin typeface="+mn-lt"/>
            </a:endParaRPr>
          </a:p>
        </p:txBody>
      </p:sp>
      <p:pic>
        <p:nvPicPr>
          <p:cNvPr id="3074" name="Picture 2">
            <a:extLst>
              <a:ext uri="{FF2B5EF4-FFF2-40B4-BE49-F238E27FC236}">
                <a16:creationId xmlns:a16="http://schemas.microsoft.com/office/drawing/2014/main" id="{8A29D43C-D708-08C2-268B-BAE17232D2C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47850" y="2088563"/>
            <a:ext cx="7551950" cy="372927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DF61BDE-88E6-211F-89AD-6ED5A0EDD7A7}"/>
              </a:ext>
            </a:extLst>
          </p:cNvPr>
          <p:cNvSpPr>
            <a:spLocks noGrp="1"/>
          </p:cNvSpPr>
          <p:nvPr>
            <p:ph sz="half" idx="2"/>
          </p:nvPr>
        </p:nvSpPr>
        <p:spPr>
          <a:xfrm>
            <a:off x="8897541" y="2380796"/>
            <a:ext cx="2456258" cy="3077710"/>
          </a:xfrm>
        </p:spPr>
        <p:txBody>
          <a:bodyPr vert="horz" lIns="91440" tIns="45720" rIns="91440" bIns="45720" rtlCol="0" anchor="t">
            <a:normAutofit/>
          </a:bodyPr>
          <a:lstStyle/>
          <a:p>
            <a:pPr marL="0" indent="0">
              <a:buNone/>
            </a:pPr>
            <a:r>
              <a:rPr lang="en-MY" sz="2000">
                <a:effectLst/>
                <a:latin typeface="Calibri"/>
                <a:ea typeface="Calibri" panose="020F0502020204030204" pitchFamily="34" charset="0"/>
                <a:cs typeface="Arial"/>
              </a:rPr>
              <a:t>For Pipeline Shutdown</a:t>
            </a:r>
            <a:r>
              <a:rPr lang="en-MY" sz="2000">
                <a:latin typeface="Calibri"/>
                <a:ea typeface="Calibri" panose="020F0502020204030204" pitchFamily="34" charset="0"/>
                <a:cs typeface="Arial"/>
              </a:rPr>
              <a:t>, </a:t>
            </a:r>
            <a:r>
              <a:rPr lang="en-MY" sz="2000">
                <a:effectLst/>
                <a:latin typeface="Calibri"/>
                <a:ea typeface="Calibri" panose="020F0502020204030204" pitchFamily="34" charset="0"/>
                <a:cs typeface="Arial"/>
              </a:rPr>
              <a:t>the most important features are Unintentional Release of liquid (Barrels) and All cost incurred due to spill</a:t>
            </a:r>
            <a:endParaRPr lang="en-CA" sz="2000">
              <a:latin typeface="Calibri"/>
              <a:cs typeface="Arial"/>
            </a:endParaRPr>
          </a:p>
        </p:txBody>
      </p:sp>
    </p:spTree>
    <p:extLst>
      <p:ext uri="{BB962C8B-B14F-4D97-AF65-F5344CB8AC3E}">
        <p14:creationId xmlns:p14="http://schemas.microsoft.com/office/powerpoint/2010/main" val="767586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791111"/>
          </a:xfrm>
        </p:spPr>
        <p:txBody>
          <a:bodyPr>
            <a:normAutofit/>
          </a:bodyPr>
          <a:lstStyle/>
          <a:p>
            <a:r>
              <a:rPr lang="en-US" sz="4400" b="1" dirty="0">
                <a:ea typeface="Calibri"/>
                <a:cs typeface="Calibri"/>
              </a:rPr>
              <a:t>Regression Models </a:t>
            </a:r>
            <a:endParaRPr lang="en-CA" dirty="0"/>
          </a:p>
        </p:txBody>
      </p:sp>
      <p:graphicFrame>
        <p:nvGraphicFramePr>
          <p:cNvPr id="2" name="Content Placeholder 1">
            <a:extLst>
              <a:ext uri="{FF2B5EF4-FFF2-40B4-BE49-F238E27FC236}">
                <a16:creationId xmlns:a16="http://schemas.microsoft.com/office/drawing/2014/main" id="{B7CD3A98-8B1F-27D6-98AC-FBA1133806CC}"/>
              </a:ext>
            </a:extLst>
          </p:cNvPr>
          <p:cNvGraphicFramePr>
            <a:graphicFrameLocks noGrp="1"/>
          </p:cNvGraphicFramePr>
          <p:nvPr>
            <p:ph idx="1"/>
            <p:extLst>
              <p:ext uri="{D42A27DB-BD31-4B8C-83A1-F6EECF244321}">
                <p14:modId xmlns:p14="http://schemas.microsoft.com/office/powerpoint/2010/main" val="2715168050"/>
              </p:ext>
            </p:extLst>
          </p:nvPr>
        </p:nvGraphicFramePr>
        <p:xfrm>
          <a:off x="930668" y="1763980"/>
          <a:ext cx="10031858" cy="3742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220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791111"/>
          </a:xfrm>
        </p:spPr>
        <p:txBody>
          <a:bodyPr>
            <a:normAutofit/>
          </a:bodyPr>
          <a:lstStyle/>
          <a:p>
            <a:r>
              <a:rPr lang="en-US" sz="4400" b="1" dirty="0">
                <a:ea typeface="Calibri"/>
                <a:cs typeface="Calibri"/>
              </a:rPr>
              <a:t>Types of Regression Models </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496579"/>
            <a:ext cx="10515600" cy="4680384"/>
          </a:xfrm>
        </p:spPr>
        <p:txBody>
          <a:bodyPr vert="horz" lIns="91440" tIns="45720" rIns="91440" bIns="45720" rtlCol="0" anchor="t">
            <a:normAutofit/>
          </a:bodyPr>
          <a:lstStyle/>
          <a:p>
            <a:r>
              <a:rPr lang="en-US"/>
              <a:t>Linear Regression</a:t>
            </a:r>
          </a:p>
          <a:p>
            <a:r>
              <a:rPr lang="en-US"/>
              <a:t>KNN</a:t>
            </a:r>
            <a:r>
              <a:rPr lang="en-US" dirty="0"/>
              <a:t> </a:t>
            </a:r>
            <a:endParaRPr lang="en-US">
              <a:cs typeface="Calibri"/>
            </a:endParaRPr>
          </a:p>
          <a:p>
            <a:r>
              <a:rPr lang="en-US"/>
              <a:t>Random Forest</a:t>
            </a:r>
            <a:endParaRPr lang="en-US">
              <a:cs typeface="Calibri"/>
            </a:endParaRPr>
          </a:p>
          <a:p>
            <a:r>
              <a:rPr lang="en-US" dirty="0" err="1"/>
              <a:t>XGBoost</a:t>
            </a:r>
            <a:endParaRPr lang="en-US" dirty="0" err="1">
              <a:cs typeface="Calibri"/>
            </a:endParaRPr>
          </a:p>
          <a:p>
            <a:r>
              <a:rPr lang="en-US"/>
              <a:t>AdaBoost</a:t>
            </a:r>
            <a:endParaRPr lang="en-US">
              <a:cs typeface="Calibri"/>
            </a:endParaRPr>
          </a:p>
          <a:p>
            <a:endParaRPr lang="en-CA"/>
          </a:p>
        </p:txBody>
      </p:sp>
    </p:spTree>
    <p:extLst>
      <p:ext uri="{BB962C8B-B14F-4D97-AF65-F5344CB8AC3E}">
        <p14:creationId xmlns:p14="http://schemas.microsoft.com/office/powerpoint/2010/main" val="1912948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305930"/>
            <a:ext cx="10515600" cy="729466"/>
          </a:xfrm>
        </p:spPr>
        <p:txBody>
          <a:bodyPr>
            <a:normAutofit/>
          </a:bodyPr>
          <a:lstStyle/>
          <a:p>
            <a:r>
              <a:rPr lang="en-US" sz="4400" b="1" dirty="0">
                <a:ea typeface="Calibri"/>
                <a:cs typeface="Calibri"/>
              </a:rPr>
              <a:t>Linear Regression</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828799"/>
            <a:ext cx="10515600" cy="3626779"/>
          </a:xfrm>
        </p:spPr>
        <p:txBody>
          <a:bodyPr vert="horz" lIns="91440" tIns="45720" rIns="91440" bIns="45720" rtlCol="0" anchor="t">
            <a:normAutofit/>
          </a:bodyPr>
          <a:lstStyle/>
          <a:p>
            <a:r>
              <a:rPr lang="en-US"/>
              <a:t>We checked for the following assumptions:</a:t>
            </a:r>
          </a:p>
          <a:p>
            <a:pPr lvl="1"/>
            <a:r>
              <a:rPr lang="en-US"/>
              <a:t>Residual Plot</a:t>
            </a:r>
            <a:endParaRPr lang="en-US">
              <a:cs typeface="Calibri"/>
            </a:endParaRPr>
          </a:p>
          <a:p>
            <a:pPr lvl="1"/>
            <a:r>
              <a:rPr lang="en-US"/>
              <a:t>Multicollinearity with variance inflation factor(VIF) and Eigenvalues</a:t>
            </a:r>
          </a:p>
          <a:p>
            <a:pPr marL="457200" lvl="1" indent="0">
              <a:buNone/>
            </a:pPr>
            <a:endParaRPr lang="en-US"/>
          </a:p>
          <a:p>
            <a:r>
              <a:rPr lang="en-US"/>
              <a:t>But the assumptions were not met, so we decided not to perform linear regression</a:t>
            </a:r>
          </a:p>
          <a:p>
            <a:pPr lvl="1"/>
            <a:endParaRPr lang="en-CA"/>
          </a:p>
        </p:txBody>
      </p:sp>
    </p:spTree>
    <p:extLst>
      <p:ext uri="{BB962C8B-B14F-4D97-AF65-F5344CB8AC3E}">
        <p14:creationId xmlns:p14="http://schemas.microsoft.com/office/powerpoint/2010/main" val="2031409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660777" y="268805"/>
            <a:ext cx="10515600" cy="717599"/>
          </a:xfrm>
        </p:spPr>
        <p:txBody>
          <a:bodyPr>
            <a:normAutofit/>
          </a:bodyPr>
          <a:lstStyle/>
          <a:p>
            <a:r>
              <a:rPr lang="en-US" sz="4400" b="1" dirty="0">
                <a:solidFill>
                  <a:schemeClr val="bg1"/>
                </a:solidFill>
                <a:ea typeface="Calibri"/>
                <a:cs typeface="Calibri"/>
              </a:rPr>
              <a:t>KNN</a:t>
            </a:r>
            <a:endParaRPr lang="en-CA" dirty="0">
              <a:solidFill>
                <a:schemeClr val="bg1"/>
              </a:solidFill>
            </a:endParaRPr>
          </a:p>
        </p:txBody>
      </p:sp>
      <p:pic>
        <p:nvPicPr>
          <p:cNvPr id="6" name="Picture 5">
            <a:extLst>
              <a:ext uri="{FF2B5EF4-FFF2-40B4-BE49-F238E27FC236}">
                <a16:creationId xmlns:a16="http://schemas.microsoft.com/office/drawing/2014/main" id="{8FF68F47-D80C-49F7-CB76-62CB717530AA}"/>
              </a:ext>
            </a:extLst>
          </p:cNvPr>
          <p:cNvPicPr>
            <a:picLocks noChangeAspect="1"/>
          </p:cNvPicPr>
          <p:nvPr/>
        </p:nvPicPr>
        <p:blipFill rotWithShape="1">
          <a:blip r:embed="rId2"/>
          <a:srcRect l="5420" t="50000" r="60225" b="14457"/>
          <a:stretch/>
        </p:blipFill>
        <p:spPr>
          <a:xfrm>
            <a:off x="2730533" y="2031713"/>
            <a:ext cx="6730933" cy="3917023"/>
          </a:xfrm>
          <a:prstGeom prst="rect">
            <a:avLst/>
          </a:prstGeom>
          <a:solidFill>
            <a:srgbClr val="000000">
              <a:shade val="95000"/>
            </a:srgbClr>
          </a:solidFill>
          <a:ln w="444500" cap="sq">
            <a:solidFill>
              <a:schemeClr val="accent2"/>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06744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365125"/>
            <a:ext cx="10515600" cy="539001"/>
          </a:xfrm>
        </p:spPr>
        <p:txBody>
          <a:bodyPr>
            <a:normAutofit fontScale="90000"/>
          </a:bodyPr>
          <a:lstStyle/>
          <a:p>
            <a:r>
              <a:rPr lang="en-US" sz="4400" b="1" dirty="0">
                <a:solidFill>
                  <a:schemeClr val="bg1"/>
                </a:solidFill>
                <a:latin typeface="+mn-lt"/>
                <a:ea typeface="Calibri"/>
                <a:cs typeface="Calibri"/>
              </a:rPr>
              <a:t>Random Forest</a:t>
            </a:r>
          </a:p>
        </p:txBody>
      </p:sp>
      <p:pic>
        <p:nvPicPr>
          <p:cNvPr id="8" name="Content Placeholder 7">
            <a:extLst>
              <a:ext uri="{FF2B5EF4-FFF2-40B4-BE49-F238E27FC236}">
                <a16:creationId xmlns:a16="http://schemas.microsoft.com/office/drawing/2014/main" id="{6ECF3AE5-D069-0EEC-94F4-D7E0828084C2}"/>
              </a:ext>
            </a:extLst>
          </p:cNvPr>
          <p:cNvPicPr>
            <a:picLocks noGrp="1" noChangeAspect="1"/>
          </p:cNvPicPr>
          <p:nvPr>
            <p:ph sz="half" idx="1"/>
          </p:nvPr>
        </p:nvPicPr>
        <p:blipFill rotWithShape="1">
          <a:blip r:embed="rId2"/>
          <a:srcRect l="5443" t="43409" r="58275" b="17700"/>
          <a:stretch/>
        </p:blipFill>
        <p:spPr>
          <a:xfrm>
            <a:off x="3088462" y="2042753"/>
            <a:ext cx="6015076" cy="3627503"/>
          </a:xfrm>
          <a:ln w="444500">
            <a:solidFill>
              <a:schemeClr val="accent2"/>
            </a:solidFill>
            <a:miter lim="800000"/>
          </a:ln>
        </p:spPr>
      </p:pic>
      <p:pic>
        <p:nvPicPr>
          <p:cNvPr id="2" name="Picture 1">
            <a:extLst>
              <a:ext uri="{FF2B5EF4-FFF2-40B4-BE49-F238E27FC236}">
                <a16:creationId xmlns:a16="http://schemas.microsoft.com/office/drawing/2014/main" id="{12D5DCB2-4AFD-1924-DB98-BA907DDBDDB0}"/>
              </a:ext>
            </a:extLst>
          </p:cNvPr>
          <p:cNvPicPr>
            <a:picLocks noChangeAspect="1"/>
          </p:cNvPicPr>
          <p:nvPr/>
        </p:nvPicPr>
        <p:blipFill rotWithShape="1">
          <a:blip r:embed="rId3"/>
          <a:srcRect l="5730" t="42697" r="57697" b="19700"/>
          <a:stretch/>
        </p:blipFill>
        <p:spPr>
          <a:xfrm>
            <a:off x="2970845" y="2042753"/>
            <a:ext cx="6132693" cy="3897724"/>
          </a:xfrm>
          <a:prstGeom prst="rect">
            <a:avLst/>
          </a:prstGeom>
          <a:solidFill>
            <a:srgbClr val="000000">
              <a:shade val="95000"/>
            </a:srgbClr>
          </a:solidFill>
          <a:ln w="444500" cap="sq">
            <a:solidFill>
              <a:schemeClr val="accent2"/>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366806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2"/>
            <a:ext cx="10515600" cy="729466"/>
          </a:xfrm>
        </p:spPr>
        <p:txBody>
          <a:bodyPr>
            <a:normAutofit/>
          </a:bodyPr>
          <a:lstStyle/>
          <a:p>
            <a:r>
              <a:rPr lang="en-US" sz="4400" b="1" dirty="0">
                <a:ea typeface="Calibri"/>
                <a:cs typeface="Calibri"/>
              </a:rPr>
              <a:t>XGBoost</a:t>
            </a:r>
          </a:p>
        </p:txBody>
      </p:sp>
      <p:pic>
        <p:nvPicPr>
          <p:cNvPr id="3" name="Picture 2">
            <a:extLst>
              <a:ext uri="{FF2B5EF4-FFF2-40B4-BE49-F238E27FC236}">
                <a16:creationId xmlns:a16="http://schemas.microsoft.com/office/drawing/2014/main" id="{F3FE9E8C-B44F-AEA6-913C-CBBCA4A6D9C2}"/>
              </a:ext>
            </a:extLst>
          </p:cNvPr>
          <p:cNvPicPr>
            <a:picLocks noChangeAspect="1"/>
          </p:cNvPicPr>
          <p:nvPr/>
        </p:nvPicPr>
        <p:blipFill rotWithShape="1">
          <a:blip r:embed="rId2"/>
          <a:srcRect l="5729" t="37004" r="60141" b="25393"/>
          <a:stretch/>
        </p:blipFill>
        <p:spPr>
          <a:xfrm>
            <a:off x="3002962" y="2039374"/>
            <a:ext cx="6186075" cy="3831416"/>
          </a:xfrm>
          <a:prstGeom prst="rect">
            <a:avLst/>
          </a:prstGeom>
          <a:solidFill>
            <a:srgbClr val="000000">
              <a:shade val="95000"/>
            </a:srgbClr>
          </a:solidFill>
          <a:ln w="444500" cap="sq">
            <a:solidFill>
              <a:schemeClr val="accent2"/>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83721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2"/>
            <a:ext cx="10515600" cy="770562"/>
          </a:xfrm>
        </p:spPr>
        <p:txBody>
          <a:bodyPr>
            <a:normAutofit/>
          </a:bodyPr>
          <a:lstStyle/>
          <a:p>
            <a:r>
              <a:rPr lang="en-US" sz="4400" b="1" dirty="0">
                <a:ea typeface="Calibri"/>
                <a:cs typeface="Calibri"/>
              </a:rPr>
              <a:t>Datasets</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496579"/>
            <a:ext cx="10515600" cy="4680384"/>
          </a:xfrm>
        </p:spPr>
        <p:txBody>
          <a:bodyPr vert="horz" lIns="91440" tIns="45720" rIns="91440" bIns="45720" rtlCol="0" anchor="t">
            <a:normAutofit/>
          </a:bodyPr>
          <a:lstStyle/>
          <a:p>
            <a:pPr marL="0" indent="0">
              <a:buNone/>
            </a:pPr>
            <a:r>
              <a:rPr lang="en-US" sz="2400" b="1">
                <a:ea typeface="+mn-lt"/>
                <a:cs typeface="+mn-lt"/>
              </a:rPr>
              <a:t>Dataset 1: Oil Pipeline Accidents</a:t>
            </a:r>
            <a:r>
              <a:rPr lang="en-US" sz="2400" b="1" baseline="30000">
                <a:ea typeface="+mn-lt"/>
                <a:cs typeface="+mn-lt"/>
              </a:rPr>
              <a:t> (1)</a:t>
            </a:r>
            <a:endParaRPr lang="en-US" sz="2400">
              <a:cs typeface="Calibri"/>
            </a:endParaRPr>
          </a:p>
          <a:p>
            <a:pPr marL="342900" indent="-342900">
              <a:buFont typeface="Arial"/>
              <a:buChar char="•"/>
            </a:pPr>
            <a:r>
              <a:rPr lang="en-US" sz="2400">
                <a:ea typeface="+mn-lt"/>
                <a:cs typeface="+mn-lt"/>
              </a:rPr>
              <a:t>Oil pipeline leak or spill documented by the DOT's Pipeline and Hazardous Materials Safety Administration.</a:t>
            </a:r>
          </a:p>
          <a:p>
            <a:pPr marL="342900" indent="-342900">
              <a:buFont typeface="Arial"/>
              <a:buChar char="•"/>
            </a:pPr>
            <a:r>
              <a:rPr lang="en-US" sz="2400">
                <a:ea typeface="+mn-lt"/>
                <a:cs typeface="+mn-lt"/>
              </a:rPr>
              <a:t>Onshore and Offshore Pipelines Incidents.</a:t>
            </a:r>
          </a:p>
          <a:p>
            <a:pPr marL="342900" indent="-342900">
              <a:buFont typeface="Arial"/>
              <a:buChar char="•"/>
            </a:pPr>
            <a:r>
              <a:rPr lang="en-US" sz="2400">
                <a:ea typeface="+mn-lt"/>
                <a:cs typeface="+mn-lt"/>
              </a:rPr>
              <a:t>2010 to 2017 across various states in the US. </a:t>
            </a:r>
          </a:p>
          <a:p>
            <a:pPr marL="342900" indent="-342900">
              <a:buFont typeface="Arial"/>
              <a:buChar char="•"/>
            </a:pPr>
            <a:r>
              <a:rPr lang="en-US" sz="2400">
                <a:ea typeface="+mn-lt"/>
                <a:cs typeface="+mn-lt"/>
              </a:rPr>
              <a:t>48 columns and 2795 rows.</a:t>
            </a:r>
            <a:endParaRPr lang="en-US" sz="2400">
              <a:cs typeface="Calibri"/>
            </a:endParaRPr>
          </a:p>
          <a:p>
            <a:endParaRPr lang="en-US" sz="2400">
              <a:cs typeface="Calibri"/>
            </a:endParaRPr>
          </a:p>
          <a:p>
            <a:pPr marL="0" indent="0">
              <a:buNone/>
            </a:pPr>
            <a:r>
              <a:rPr lang="en-US" sz="2400" b="1">
                <a:ea typeface="+mn-lt"/>
                <a:cs typeface="+mn-lt"/>
              </a:rPr>
              <a:t>Dataset 2:  Oil Spill Detection </a:t>
            </a:r>
            <a:r>
              <a:rPr lang="en-US" sz="2400" b="1" baseline="30000">
                <a:ea typeface="+mn-lt"/>
                <a:cs typeface="+mn-lt"/>
              </a:rPr>
              <a:t>(2) </a:t>
            </a:r>
            <a:endParaRPr lang="en-US" sz="2400">
              <a:cs typeface="Calibri"/>
            </a:endParaRPr>
          </a:p>
          <a:p>
            <a:pPr marL="342900" indent="-342900">
              <a:buFont typeface="Arial"/>
              <a:buChar char="•"/>
            </a:pPr>
            <a:r>
              <a:rPr lang="en-US" sz="2400">
                <a:ea typeface="+mn-lt"/>
                <a:cs typeface="+mn-lt"/>
              </a:rPr>
              <a:t>Images of oil spill at sites in the Niger Delta region of Nigeria.</a:t>
            </a:r>
          </a:p>
          <a:p>
            <a:pPr marL="342900" indent="-342900">
              <a:buFont typeface="Arial"/>
              <a:buChar char="•"/>
            </a:pPr>
            <a:r>
              <a:rPr lang="en-US" sz="2400">
                <a:ea typeface="+mn-lt"/>
                <a:cs typeface="+mn-lt"/>
              </a:rPr>
              <a:t>Almost 400 labelled images as No Spill and Oil spill.</a:t>
            </a:r>
            <a:endParaRPr lang="en-US" sz="2400">
              <a:cs typeface="Calibri"/>
            </a:endParaRPr>
          </a:p>
          <a:p>
            <a:pPr marL="0" indent="0">
              <a:buNone/>
            </a:pPr>
            <a:endParaRPr lang="en-CA"/>
          </a:p>
        </p:txBody>
      </p:sp>
    </p:spTree>
    <p:extLst>
      <p:ext uri="{BB962C8B-B14F-4D97-AF65-F5344CB8AC3E}">
        <p14:creationId xmlns:p14="http://schemas.microsoft.com/office/powerpoint/2010/main" val="2471807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2"/>
            <a:ext cx="10515600" cy="729466"/>
          </a:xfrm>
        </p:spPr>
        <p:txBody>
          <a:bodyPr>
            <a:normAutofit/>
          </a:bodyPr>
          <a:lstStyle/>
          <a:p>
            <a:r>
              <a:rPr lang="en-US" sz="4400" b="1" dirty="0">
                <a:ea typeface="Calibri"/>
                <a:cs typeface="Calibri"/>
              </a:rPr>
              <a:t>AdaBoost</a:t>
            </a:r>
          </a:p>
        </p:txBody>
      </p:sp>
      <p:pic>
        <p:nvPicPr>
          <p:cNvPr id="3" name="Picture 2">
            <a:extLst>
              <a:ext uri="{FF2B5EF4-FFF2-40B4-BE49-F238E27FC236}">
                <a16:creationId xmlns:a16="http://schemas.microsoft.com/office/drawing/2014/main" id="{9C15E799-D6CF-F363-38B1-B5A986A7ED04}"/>
              </a:ext>
            </a:extLst>
          </p:cNvPr>
          <p:cNvPicPr>
            <a:picLocks noChangeAspect="1"/>
          </p:cNvPicPr>
          <p:nvPr/>
        </p:nvPicPr>
        <p:blipFill rotWithShape="1">
          <a:blip r:embed="rId2"/>
          <a:srcRect l="5562" t="37004" r="58623" b="46966"/>
          <a:stretch/>
        </p:blipFill>
        <p:spPr>
          <a:xfrm>
            <a:off x="3630686" y="2227943"/>
            <a:ext cx="5107640" cy="1287226"/>
          </a:xfrm>
          <a:prstGeom prst="rect">
            <a:avLst/>
          </a:prstGeom>
          <a:ln w="444500">
            <a:solidFill>
              <a:schemeClr val="accent2"/>
            </a:solidFill>
            <a:miter lim="800000"/>
          </a:ln>
        </p:spPr>
      </p:pic>
      <p:pic>
        <p:nvPicPr>
          <p:cNvPr id="8" name="Picture 7">
            <a:extLst>
              <a:ext uri="{FF2B5EF4-FFF2-40B4-BE49-F238E27FC236}">
                <a16:creationId xmlns:a16="http://schemas.microsoft.com/office/drawing/2014/main" id="{B99E5D18-252E-E1AF-5E21-320ABB52372B}"/>
              </a:ext>
            </a:extLst>
          </p:cNvPr>
          <p:cNvPicPr>
            <a:picLocks noChangeAspect="1"/>
          </p:cNvPicPr>
          <p:nvPr/>
        </p:nvPicPr>
        <p:blipFill rotWithShape="1">
          <a:blip r:embed="rId2"/>
          <a:srcRect l="5646" t="62772" r="63006" b="21198"/>
          <a:stretch/>
        </p:blipFill>
        <p:spPr>
          <a:xfrm>
            <a:off x="3630686" y="4493364"/>
            <a:ext cx="5095465" cy="1454239"/>
          </a:xfrm>
          <a:prstGeom prst="rect">
            <a:avLst/>
          </a:prstGeom>
          <a:ln w="444500">
            <a:solidFill>
              <a:schemeClr val="accent2"/>
            </a:solidFill>
            <a:miter lim="800000"/>
          </a:ln>
        </p:spPr>
      </p:pic>
    </p:spTree>
    <p:extLst>
      <p:ext uri="{BB962C8B-B14F-4D97-AF65-F5344CB8AC3E}">
        <p14:creationId xmlns:p14="http://schemas.microsoft.com/office/powerpoint/2010/main" val="2199056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365125"/>
            <a:ext cx="10515600" cy="569823"/>
          </a:xfrm>
        </p:spPr>
        <p:txBody>
          <a:bodyPr>
            <a:normAutofit fontScale="90000"/>
          </a:bodyPr>
          <a:lstStyle/>
          <a:p>
            <a:r>
              <a:rPr lang="en-US" sz="4400" b="1" dirty="0">
                <a:solidFill>
                  <a:schemeClr val="bg1"/>
                </a:solidFill>
                <a:latin typeface="+mn-lt"/>
                <a:ea typeface="Calibri"/>
                <a:cs typeface="Calibri"/>
              </a:rPr>
              <a:t>Results and Discussion from Regression</a:t>
            </a:r>
            <a:endParaRPr lang="en-CA" dirty="0">
              <a:solidFill>
                <a:schemeClr val="bg1"/>
              </a:solidFill>
              <a:latin typeface="+mn-lt"/>
            </a:endParaRPr>
          </a:p>
        </p:txBody>
      </p:sp>
      <p:pic>
        <p:nvPicPr>
          <p:cNvPr id="4102" name="Picture 6">
            <a:extLst>
              <a:ext uri="{FF2B5EF4-FFF2-40B4-BE49-F238E27FC236}">
                <a16:creationId xmlns:a16="http://schemas.microsoft.com/office/drawing/2014/main" id="{0F192A15-9D3B-7E8D-A2FA-3D98DC33AA8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838200" y="2471406"/>
            <a:ext cx="5181600" cy="305977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6F2C626-3FFB-CE98-00AA-18E7C88E6A42}"/>
              </a:ext>
            </a:extLst>
          </p:cNvPr>
          <p:cNvSpPr>
            <a:spLocks noGrp="1"/>
          </p:cNvSpPr>
          <p:nvPr>
            <p:ph sz="half" idx="2"/>
          </p:nvPr>
        </p:nvSpPr>
        <p:spPr>
          <a:xfrm>
            <a:off x="7434942" y="2598510"/>
            <a:ext cx="3494316" cy="2664053"/>
          </a:xfrm>
        </p:spPr>
        <p:txBody>
          <a:bodyPr vert="horz" lIns="91440" tIns="45720" rIns="91440" bIns="45720" rtlCol="0" anchor="t">
            <a:normAutofit/>
          </a:bodyPr>
          <a:lstStyle/>
          <a:p>
            <a:pPr marL="0" indent="0">
              <a:buNone/>
            </a:pPr>
            <a:r>
              <a:rPr lang="en-MY" sz="2000">
                <a:effectLst/>
                <a:latin typeface="Calibri"/>
                <a:ea typeface="Yu Mincho"/>
                <a:cs typeface="Arial"/>
              </a:rPr>
              <a:t>For Unintentional Release or Spill KNN</a:t>
            </a:r>
            <a:r>
              <a:rPr lang="en-MY" sz="2000">
                <a:latin typeface="Calibri"/>
                <a:ea typeface="Yu Mincho"/>
                <a:cs typeface="Arial"/>
              </a:rPr>
              <a:t> model has the lowest Mean Squared Error (MSE), so it </a:t>
            </a:r>
            <a:r>
              <a:rPr lang="en-MY" sz="2000">
                <a:effectLst/>
                <a:latin typeface="Calibri"/>
                <a:ea typeface="Yu Mincho"/>
                <a:cs typeface="Arial"/>
              </a:rPr>
              <a:t>performed better than other models to predict any spill with minimum error</a:t>
            </a:r>
            <a:endParaRPr lang="en-CA" sz="3200">
              <a:latin typeface="Calibri"/>
              <a:ea typeface="Yu Mincho"/>
              <a:cs typeface="Arial"/>
            </a:endParaRPr>
          </a:p>
        </p:txBody>
      </p:sp>
    </p:spTree>
    <p:extLst>
      <p:ext uri="{BB962C8B-B14F-4D97-AF65-F5344CB8AC3E}">
        <p14:creationId xmlns:p14="http://schemas.microsoft.com/office/powerpoint/2010/main" val="3831560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365126"/>
            <a:ext cx="10515600" cy="621194"/>
          </a:xfrm>
        </p:spPr>
        <p:txBody>
          <a:bodyPr>
            <a:normAutofit fontScale="90000"/>
          </a:bodyPr>
          <a:lstStyle/>
          <a:p>
            <a:r>
              <a:rPr lang="en-US" sz="4400" b="1" dirty="0">
                <a:solidFill>
                  <a:schemeClr val="bg1"/>
                </a:solidFill>
                <a:latin typeface="+mn-lt"/>
                <a:ea typeface="Calibri"/>
                <a:cs typeface="Calibri"/>
              </a:rPr>
              <a:t>Results and Discussion from Regression</a:t>
            </a:r>
            <a:endParaRPr lang="en-CA" dirty="0">
              <a:solidFill>
                <a:schemeClr val="bg1"/>
              </a:solidFill>
              <a:latin typeface="+mn-lt"/>
            </a:endParaRPr>
          </a:p>
        </p:txBody>
      </p:sp>
      <p:sp>
        <p:nvSpPr>
          <p:cNvPr id="2" name="Content Placeholder 1">
            <a:extLst>
              <a:ext uri="{FF2B5EF4-FFF2-40B4-BE49-F238E27FC236}">
                <a16:creationId xmlns:a16="http://schemas.microsoft.com/office/drawing/2014/main" id="{1F4FB3BB-7A22-C23E-76BC-24D94DE1E3FF}"/>
              </a:ext>
            </a:extLst>
          </p:cNvPr>
          <p:cNvSpPr>
            <a:spLocks noGrp="1"/>
          </p:cNvSpPr>
          <p:nvPr>
            <p:ph sz="half" idx="1"/>
          </p:nvPr>
        </p:nvSpPr>
        <p:spPr>
          <a:xfrm>
            <a:off x="838200" y="2108653"/>
            <a:ext cx="4713515" cy="4068310"/>
          </a:xfrm>
        </p:spPr>
        <p:txBody>
          <a:bodyPr vert="horz" lIns="91440" tIns="45720" rIns="91440" bIns="45720" rtlCol="0" anchor="t">
            <a:normAutofit/>
          </a:bodyPr>
          <a:lstStyle/>
          <a:p>
            <a:pPr marL="0" indent="0">
              <a:buNone/>
            </a:pPr>
            <a:r>
              <a:rPr lang="en-US" sz="2400"/>
              <a:t>In predicting Liquid Recovery, the XGBoost performed best with lowest error than any other regression models</a:t>
            </a:r>
            <a:endParaRPr lang="en-CA" sz="2400">
              <a:cs typeface="Calibri" panose="020F0502020204030204"/>
            </a:endParaRPr>
          </a:p>
        </p:txBody>
      </p:sp>
      <p:pic>
        <p:nvPicPr>
          <p:cNvPr id="5122" name="Picture 2">
            <a:extLst>
              <a:ext uri="{FF2B5EF4-FFF2-40B4-BE49-F238E27FC236}">
                <a16:creationId xmlns:a16="http://schemas.microsoft.com/office/drawing/2014/main" id="{58081430-C275-6093-BBB4-6D35373450F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39328" y="1958848"/>
            <a:ext cx="5181600" cy="369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775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365125"/>
            <a:ext cx="10515600" cy="549275"/>
          </a:xfrm>
        </p:spPr>
        <p:txBody>
          <a:bodyPr>
            <a:normAutofit fontScale="90000"/>
          </a:bodyPr>
          <a:lstStyle/>
          <a:p>
            <a:r>
              <a:rPr lang="en-US" sz="4400" b="1" dirty="0">
                <a:solidFill>
                  <a:schemeClr val="bg1"/>
                </a:solidFill>
                <a:latin typeface="+mn-lt"/>
                <a:ea typeface="Calibri"/>
                <a:cs typeface="Calibri"/>
              </a:rPr>
              <a:t>Results and Discussion from Regression</a:t>
            </a:r>
            <a:endParaRPr lang="en-CA" dirty="0">
              <a:solidFill>
                <a:schemeClr val="bg1"/>
              </a:solidFill>
              <a:latin typeface="+mn-lt"/>
            </a:endParaRPr>
          </a:p>
        </p:txBody>
      </p:sp>
      <p:sp>
        <p:nvSpPr>
          <p:cNvPr id="2" name="Content Placeholder 1">
            <a:extLst>
              <a:ext uri="{FF2B5EF4-FFF2-40B4-BE49-F238E27FC236}">
                <a16:creationId xmlns:a16="http://schemas.microsoft.com/office/drawing/2014/main" id="{02048F4B-8FE3-08AE-4A30-AC83106A626C}"/>
              </a:ext>
            </a:extLst>
          </p:cNvPr>
          <p:cNvSpPr>
            <a:spLocks noGrp="1"/>
          </p:cNvSpPr>
          <p:nvPr>
            <p:ph sz="half" idx="1"/>
          </p:nvPr>
        </p:nvSpPr>
        <p:spPr>
          <a:xfrm>
            <a:off x="1153885" y="2565853"/>
            <a:ext cx="4016830" cy="2522539"/>
          </a:xfrm>
        </p:spPr>
        <p:txBody>
          <a:bodyPr vert="horz" lIns="91440" tIns="45720" rIns="91440" bIns="45720" rtlCol="0" anchor="t">
            <a:normAutofit/>
          </a:bodyPr>
          <a:lstStyle/>
          <a:p>
            <a:pPr marL="0" indent="0">
              <a:buNone/>
            </a:pPr>
            <a:r>
              <a:rPr lang="en-MY" sz="2400">
                <a:effectLst/>
                <a:latin typeface="Calibri"/>
                <a:ea typeface="Yu Mincho"/>
                <a:cs typeface="Arial"/>
              </a:rPr>
              <a:t>For predicting All costs due to spill</a:t>
            </a:r>
            <a:r>
              <a:rPr lang="en-MY" sz="2400">
                <a:latin typeface="Calibri"/>
                <a:ea typeface="Yu Mincho"/>
                <a:cs typeface="Arial"/>
              </a:rPr>
              <a:t>, the </a:t>
            </a:r>
            <a:r>
              <a:rPr lang="en-MY" sz="2400" err="1">
                <a:effectLst/>
                <a:latin typeface="Calibri"/>
                <a:ea typeface="Yu Mincho"/>
                <a:cs typeface="Arial"/>
              </a:rPr>
              <a:t>XGBoost</a:t>
            </a:r>
            <a:r>
              <a:rPr lang="en-MY" sz="2400">
                <a:effectLst/>
                <a:latin typeface="Calibri"/>
                <a:ea typeface="Yu Mincho"/>
                <a:cs typeface="Arial"/>
              </a:rPr>
              <a:t> performed better than other models</a:t>
            </a:r>
            <a:endParaRPr lang="en-CA" sz="2400">
              <a:latin typeface="Calibri"/>
              <a:ea typeface="Yu Mincho"/>
              <a:cs typeface="Arial"/>
            </a:endParaRPr>
          </a:p>
        </p:txBody>
      </p:sp>
      <p:pic>
        <p:nvPicPr>
          <p:cNvPr id="6146" name="Picture 2">
            <a:extLst>
              <a:ext uri="{FF2B5EF4-FFF2-40B4-BE49-F238E27FC236}">
                <a16:creationId xmlns:a16="http://schemas.microsoft.com/office/drawing/2014/main" id="{19A0E4B3-24F2-5780-51A0-D3AED4CF348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72200" y="2364838"/>
            <a:ext cx="5181600" cy="327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610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801385"/>
          </a:xfrm>
        </p:spPr>
        <p:txBody>
          <a:bodyPr>
            <a:normAutofit/>
          </a:bodyPr>
          <a:lstStyle/>
          <a:p>
            <a:r>
              <a:rPr lang="en-US" sz="4400" b="1" dirty="0">
                <a:ea typeface="Calibri"/>
                <a:cs typeface="Calibri"/>
              </a:rPr>
              <a:t>Conclusion</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496579"/>
            <a:ext cx="10515600" cy="4680384"/>
          </a:xfrm>
        </p:spPr>
        <p:txBody>
          <a:bodyPr vert="horz" lIns="91440" tIns="45720" rIns="91440" bIns="45720" rtlCol="0" anchor="t">
            <a:normAutofit/>
          </a:bodyPr>
          <a:lstStyle/>
          <a:p>
            <a:pPr marL="0" indent="0">
              <a:buNone/>
            </a:pPr>
            <a:r>
              <a:rPr lang="en-CA" dirty="0">
                <a:cs typeface="Calibri" panose="020F0502020204030204"/>
              </a:rPr>
              <a:t>For detecting oil spill, we have used datasets </a:t>
            </a:r>
            <a:r>
              <a:rPr lang="en-CA" dirty="0">
                <a:ea typeface="+mn-lt"/>
                <a:cs typeface="+mn-lt"/>
              </a:rPr>
              <a:t>from </a:t>
            </a:r>
            <a:r>
              <a:rPr lang="en-US" dirty="0">
                <a:ea typeface="+mn-lt"/>
                <a:cs typeface="+mn-lt"/>
              </a:rPr>
              <a:t>Oil pipeline leak or spill documented by the DOT's Pipeline and Hazardous Materials Safety Administration which is USA based and </a:t>
            </a:r>
            <a:r>
              <a:rPr lang="en-US" dirty="0">
                <a:latin typeface="Calibri"/>
                <a:ea typeface="+mn-lt"/>
                <a:cs typeface="Arial"/>
              </a:rPr>
              <a:t>Images of oil spill at sites in the Niger Delta region of Nigeria. We have also proposed different  models that will give optimal accuracy. </a:t>
            </a:r>
            <a:endParaRPr lang="en-US" dirty="0"/>
          </a:p>
          <a:p>
            <a:pPr marL="0" indent="0">
              <a:buNone/>
            </a:pPr>
            <a:r>
              <a:rPr lang="en-US" dirty="0">
                <a:cs typeface="Arial"/>
              </a:rPr>
              <a:t>To detect oil spill in different region of the world we can use these proposed models. Based on datasets the results might vary but the approach will be the same for all of them. </a:t>
            </a:r>
          </a:p>
          <a:p>
            <a:pPr marL="0" indent="0">
              <a:buNone/>
            </a:pPr>
            <a:endParaRPr lang="en-US" dirty="0">
              <a:cs typeface="Calibri" panose="020F0502020204030204"/>
            </a:endParaRPr>
          </a:p>
        </p:txBody>
      </p:sp>
    </p:spTree>
    <p:extLst>
      <p:ext uri="{BB962C8B-B14F-4D97-AF65-F5344CB8AC3E}">
        <p14:creationId xmlns:p14="http://schemas.microsoft.com/office/powerpoint/2010/main" val="881385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791111"/>
          </a:xfrm>
        </p:spPr>
        <p:txBody>
          <a:bodyPr>
            <a:normAutofit/>
          </a:bodyPr>
          <a:lstStyle/>
          <a:p>
            <a:r>
              <a:rPr lang="en-US" dirty="0">
                <a:cs typeface="Calibri"/>
              </a:rPr>
              <a:t>References</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2206387"/>
            <a:ext cx="9784916" cy="3970576"/>
          </a:xfrm>
        </p:spPr>
        <p:txBody>
          <a:bodyPr vert="horz" lIns="91440" tIns="45720" rIns="91440" bIns="45720" rtlCol="0" anchor="t">
            <a:normAutofit/>
          </a:bodyPr>
          <a:lstStyle/>
          <a:p>
            <a:pPr marL="457200" indent="-457200">
              <a:buAutoNum type="arabicPeriod"/>
            </a:pPr>
            <a:r>
              <a:rPr lang="en-US" sz="2400">
                <a:ea typeface="+mn-lt"/>
                <a:cs typeface="+mn-lt"/>
              </a:rPr>
              <a:t>Oil Pipeline Accidents Data, 2010- 2017. Retrieved from: </a:t>
            </a:r>
            <a:r>
              <a:rPr lang="en-US" sz="2400">
                <a:ea typeface="+mn-lt"/>
                <a:cs typeface="+mn-lt"/>
                <a:hlinkClick r:id="rId2"/>
              </a:rPr>
              <a:t>https://www.kaggle.com/datasets/usdot/pipeline-accidents</a:t>
            </a:r>
            <a:r>
              <a:rPr lang="en-US" sz="2400">
                <a:ea typeface="+mn-lt"/>
                <a:cs typeface="+mn-lt"/>
              </a:rPr>
              <a:t> on 5th May 2023.  </a:t>
            </a:r>
            <a:endParaRPr lang="en-US" sz="2400">
              <a:ea typeface="Calibri"/>
              <a:cs typeface="Calibri"/>
            </a:endParaRPr>
          </a:p>
          <a:p>
            <a:pPr marL="457200" indent="-457200">
              <a:buAutoNum type="arabicPeriod"/>
            </a:pPr>
            <a:r>
              <a:rPr lang="en-US" sz="2400">
                <a:ea typeface="+mn-lt"/>
                <a:cs typeface="+mn-lt"/>
              </a:rPr>
              <a:t>Oil Spill Images. Retrieved from: </a:t>
            </a:r>
            <a:r>
              <a:rPr lang="en-US" sz="2400">
                <a:ea typeface="+mn-lt"/>
                <a:cs typeface="+mn-lt"/>
                <a:hlinkClick r:id="rId3"/>
              </a:rPr>
              <a:t>https://www.kaggle.com/datasets/damingo1/spill-data</a:t>
            </a:r>
            <a:r>
              <a:rPr lang="en-US" sz="2400">
                <a:ea typeface="+mn-lt"/>
                <a:cs typeface="+mn-lt"/>
              </a:rPr>
              <a:t> on 3rd May 2023.  </a:t>
            </a:r>
          </a:p>
          <a:p>
            <a:pPr marL="0" indent="0">
              <a:buNone/>
            </a:pPr>
            <a:endParaRPr lang="en-US" sz="2800">
              <a:ea typeface="+mn-lt"/>
              <a:cs typeface="+mn-lt"/>
            </a:endParaRPr>
          </a:p>
          <a:p>
            <a:pPr marL="0" indent="0">
              <a:buNone/>
            </a:pPr>
            <a:endParaRPr lang="en-CA"/>
          </a:p>
        </p:txBody>
      </p:sp>
    </p:spTree>
    <p:extLst>
      <p:ext uri="{BB962C8B-B14F-4D97-AF65-F5344CB8AC3E}">
        <p14:creationId xmlns:p14="http://schemas.microsoft.com/office/powerpoint/2010/main" val="320232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26B36D9-268F-F8A6-E33D-60D08C24782B}"/>
              </a:ext>
            </a:extLst>
          </p:cNvPr>
          <p:cNvSpPr>
            <a:spLocks noGrp="1"/>
          </p:cNvSpPr>
          <p:nvPr>
            <p:ph type="body" sz="quarter" idx="10"/>
          </p:nvPr>
        </p:nvSpPr>
        <p:spPr>
          <a:xfrm>
            <a:off x="1578280" y="2780522"/>
            <a:ext cx="8749432" cy="1129006"/>
          </a:xfrm>
        </p:spPr>
        <p:txBody>
          <a:bodyPr vert="horz" lIns="91440" tIns="45720" rIns="91440" bIns="45720" rtlCol="0" anchor="t">
            <a:normAutofit/>
          </a:bodyPr>
          <a:lstStyle/>
          <a:p>
            <a:pPr marL="0" indent="0" algn="ctr">
              <a:buNone/>
            </a:pPr>
            <a:r>
              <a:rPr lang="en-US" sz="4400" dirty="0">
                <a:ea typeface="+mn-lt"/>
                <a:cs typeface="+mn-lt"/>
              </a:rPr>
              <a:t>Thank You</a:t>
            </a:r>
          </a:p>
          <a:p>
            <a:pPr marL="0" indent="0">
              <a:buNone/>
            </a:pPr>
            <a:endParaRPr lang="en-CA" dirty="0"/>
          </a:p>
        </p:txBody>
      </p:sp>
    </p:spTree>
    <p:extLst>
      <p:ext uri="{BB962C8B-B14F-4D97-AF65-F5344CB8AC3E}">
        <p14:creationId xmlns:p14="http://schemas.microsoft.com/office/powerpoint/2010/main" val="418290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842481"/>
          </a:xfrm>
        </p:spPr>
        <p:txBody>
          <a:bodyPr>
            <a:normAutofit/>
          </a:bodyPr>
          <a:lstStyle/>
          <a:p>
            <a:r>
              <a:rPr lang="en-US" sz="4400" b="1" dirty="0">
                <a:ea typeface="Calibri"/>
                <a:cs typeface="Calibri"/>
              </a:rPr>
              <a:t>Research Questions </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496579"/>
            <a:ext cx="10515600" cy="4680384"/>
          </a:xfrm>
        </p:spPr>
        <p:txBody>
          <a:bodyPr vert="horz" lIns="91440" tIns="45720" rIns="91440" bIns="45720" rtlCol="0" anchor="t">
            <a:normAutofit lnSpcReduction="10000"/>
          </a:bodyPr>
          <a:lstStyle/>
          <a:p>
            <a:pPr marL="342900" indent="-342900">
              <a:lnSpc>
                <a:spcPct val="150000"/>
              </a:lnSpc>
              <a:buAutoNum type="arabicPeriod"/>
            </a:pPr>
            <a:r>
              <a:rPr lang="en-US" sz="2800"/>
              <a:t>Which independent variables are the most important to predict Liquid ignition and explosion. Also, the variables impacted to predict total financial loss.</a:t>
            </a:r>
            <a:endParaRPr lang="en-US" sz="2800">
              <a:ea typeface="Calibri"/>
              <a:cs typeface="Calibri"/>
            </a:endParaRPr>
          </a:p>
          <a:p>
            <a:pPr marL="342900" indent="-342900">
              <a:lnSpc>
                <a:spcPct val="150000"/>
              </a:lnSpc>
              <a:buAutoNum type="arabicPeriod"/>
            </a:pPr>
            <a:r>
              <a:rPr lang="en-US" sz="2800"/>
              <a:t>Which Statistical model best predicts Liquid ignition, Liquid explosion and All Costs in terms of mean squared error (MSE) and F1 score.</a:t>
            </a:r>
            <a:endParaRPr lang="en-US" sz="2800">
              <a:ea typeface="Calibri" panose="020F0502020204030204"/>
              <a:cs typeface="Calibri" panose="020F0502020204030204"/>
            </a:endParaRPr>
          </a:p>
          <a:p>
            <a:pPr marL="342900" indent="-342900">
              <a:lnSpc>
                <a:spcPct val="150000"/>
              </a:lnSpc>
              <a:buAutoNum type="arabicPeriod"/>
            </a:pPr>
            <a:r>
              <a:rPr lang="en-US" sz="2800"/>
              <a:t>How precisely the neural network model can predict whether there would be an oil spill or not through images. </a:t>
            </a:r>
            <a:endParaRPr lang="en-US" sz="2800">
              <a:ea typeface="Calibri"/>
              <a:cs typeface="Calibri"/>
            </a:endParaRPr>
          </a:p>
        </p:txBody>
      </p:sp>
    </p:spTree>
    <p:extLst>
      <p:ext uri="{BB962C8B-B14F-4D97-AF65-F5344CB8AC3E}">
        <p14:creationId xmlns:p14="http://schemas.microsoft.com/office/powerpoint/2010/main" val="50555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49068F-2305-B2D2-6420-15226EDABB92}"/>
              </a:ext>
            </a:extLst>
          </p:cNvPr>
          <p:cNvSpPr>
            <a:spLocks noGrp="1"/>
          </p:cNvSpPr>
          <p:nvPr>
            <p:ph type="title"/>
          </p:nvPr>
        </p:nvSpPr>
        <p:spPr>
          <a:xfrm>
            <a:off x="831850" y="2556769"/>
            <a:ext cx="10515600" cy="763480"/>
          </a:xfrm>
        </p:spPr>
        <p:txBody>
          <a:bodyPr/>
          <a:lstStyle/>
          <a:p>
            <a:r>
              <a:rPr lang="en-US" sz="3600" b="1" dirty="0">
                <a:solidFill>
                  <a:srgbClr val="FF0000"/>
                </a:solidFill>
                <a:latin typeface="+mn-lt"/>
              </a:rPr>
              <a:t>Part 1: Image Classification using Dataset-2 (Images)</a:t>
            </a:r>
            <a:endParaRPr lang="en-CA" dirty="0">
              <a:solidFill>
                <a:srgbClr val="FF0000"/>
              </a:solidFill>
              <a:latin typeface="+mn-lt"/>
            </a:endParaRPr>
          </a:p>
        </p:txBody>
      </p:sp>
    </p:spTree>
    <p:extLst>
      <p:ext uri="{BB962C8B-B14F-4D97-AF65-F5344CB8AC3E}">
        <p14:creationId xmlns:p14="http://schemas.microsoft.com/office/powerpoint/2010/main" val="391353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1"/>
            <a:ext cx="10515600" cy="1044079"/>
          </a:xfrm>
        </p:spPr>
        <p:txBody>
          <a:bodyPr>
            <a:normAutofit/>
          </a:bodyPr>
          <a:lstStyle/>
          <a:p>
            <a:r>
              <a:rPr lang="en-US" b="1" dirty="0">
                <a:ea typeface="Calibri"/>
                <a:cs typeface="Calibri"/>
              </a:rPr>
              <a:t>Loading of Data</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496579"/>
            <a:ext cx="10515600" cy="4680384"/>
          </a:xfrm>
        </p:spPr>
        <p:txBody>
          <a:bodyPr vert="horz" lIns="91440" tIns="45720" rIns="91440" bIns="45720" rtlCol="0" anchor="t">
            <a:normAutofit/>
          </a:bodyPr>
          <a:lstStyle/>
          <a:p>
            <a:pPr marL="0" indent="0">
              <a:buNone/>
            </a:pPr>
            <a:r>
              <a:rPr lang="en-CA" sz="3200">
                <a:cs typeface="Calibri"/>
              </a:rPr>
              <a:t>Load data using </a:t>
            </a:r>
            <a:r>
              <a:rPr lang="en-CA" sz="3200" b="1">
                <a:ea typeface="+mn-lt"/>
                <a:cs typeface="+mn-lt"/>
              </a:rPr>
              <a:t>‘image_dataset_from_directory’ </a:t>
            </a:r>
            <a:r>
              <a:rPr lang="en-CA" sz="3200">
                <a:ea typeface="+mn-lt"/>
                <a:cs typeface="+mn-lt"/>
              </a:rPr>
              <a:t>function from the </a:t>
            </a:r>
            <a:r>
              <a:rPr lang="en-CA" sz="3200" b="1">
                <a:ea typeface="+mn-lt"/>
                <a:cs typeface="+mn-lt"/>
              </a:rPr>
              <a:t>‘</a:t>
            </a:r>
            <a:r>
              <a:rPr lang="en-CA" sz="3200" b="1" err="1">
                <a:ea typeface="+mn-lt"/>
                <a:cs typeface="+mn-lt"/>
              </a:rPr>
              <a:t>tf.keras.utils</a:t>
            </a:r>
            <a:r>
              <a:rPr lang="en-CA" sz="3200" b="1">
                <a:ea typeface="+mn-lt"/>
                <a:cs typeface="+mn-lt"/>
              </a:rPr>
              <a:t>’ </a:t>
            </a:r>
            <a:r>
              <a:rPr lang="en-CA" sz="3200">
                <a:ea typeface="+mn-lt"/>
                <a:cs typeface="+mn-lt"/>
              </a:rPr>
              <a:t>module from TensorFlow. Then we have loaded our images in a variable known as </a:t>
            </a:r>
            <a:r>
              <a:rPr lang="en-CA" sz="3200" b="1">
                <a:ea typeface="+mn-lt"/>
                <a:cs typeface="+mn-lt"/>
              </a:rPr>
              <a:t>‘data’ </a:t>
            </a:r>
            <a:r>
              <a:rPr lang="en-CA" sz="3200">
                <a:ea typeface="+mn-lt"/>
                <a:cs typeface="+mn-lt"/>
              </a:rPr>
              <a:t>which configures the directory into two classes:</a:t>
            </a:r>
            <a:endParaRPr lang="en-US">
              <a:ea typeface="+mn-lt"/>
              <a:cs typeface="+mn-lt"/>
            </a:endParaRPr>
          </a:p>
          <a:p>
            <a:pPr marL="457200" indent="-457200"/>
            <a:r>
              <a:rPr lang="en-CA" sz="3200">
                <a:ea typeface="+mn-lt"/>
                <a:cs typeface="+mn-lt"/>
              </a:rPr>
              <a:t>Spill images</a:t>
            </a:r>
            <a:endParaRPr lang="en-US">
              <a:ea typeface="+mn-lt"/>
              <a:cs typeface="+mn-lt"/>
            </a:endParaRPr>
          </a:p>
          <a:p>
            <a:pPr marL="457200" indent="-457200"/>
            <a:r>
              <a:rPr lang="en-CA" sz="3200">
                <a:ea typeface="+mn-lt"/>
                <a:cs typeface="+mn-lt"/>
              </a:rPr>
              <a:t>No Spill images</a:t>
            </a:r>
            <a:endParaRPr lang="en-US">
              <a:ea typeface="+mn-lt"/>
              <a:cs typeface="+mn-lt"/>
            </a:endParaRPr>
          </a:p>
          <a:p>
            <a:pPr marL="0" indent="0">
              <a:buNone/>
            </a:pPr>
            <a:r>
              <a:rPr lang="en-CA" sz="3200">
                <a:ea typeface="+mn-lt"/>
                <a:cs typeface="+mn-lt"/>
              </a:rPr>
              <a:t>Next, the </a:t>
            </a:r>
            <a:r>
              <a:rPr lang="en-CA" sz="3200" b="1">
                <a:ea typeface="+mn-lt"/>
                <a:cs typeface="+mn-lt"/>
              </a:rPr>
              <a:t>‘data_iterator’ </a:t>
            </a:r>
            <a:r>
              <a:rPr lang="en-CA" sz="3200">
                <a:ea typeface="+mn-lt"/>
                <a:cs typeface="+mn-lt"/>
              </a:rPr>
              <a:t>is created by calling the </a:t>
            </a:r>
            <a:r>
              <a:rPr lang="en-CA" sz="3200" b="1">
                <a:ea typeface="+mn-lt"/>
                <a:cs typeface="+mn-lt"/>
              </a:rPr>
              <a:t>‘as_numpy_iterator’ </a:t>
            </a:r>
            <a:r>
              <a:rPr lang="en-CA" sz="3200">
                <a:ea typeface="+mn-lt"/>
                <a:cs typeface="+mn-lt"/>
              </a:rPr>
              <a:t>method on the </a:t>
            </a:r>
            <a:r>
              <a:rPr lang="en-CA" sz="3200" b="1">
                <a:ea typeface="+mn-lt"/>
                <a:cs typeface="+mn-lt"/>
              </a:rPr>
              <a:t>‘</a:t>
            </a:r>
            <a:r>
              <a:rPr lang="en-CA" sz="3200" b="1" err="1">
                <a:ea typeface="+mn-lt"/>
                <a:cs typeface="+mn-lt"/>
              </a:rPr>
              <a:t>tf.data.Dataset</a:t>
            </a:r>
            <a:r>
              <a:rPr lang="en-CA" sz="3200" b="1">
                <a:ea typeface="+mn-lt"/>
                <a:cs typeface="+mn-lt"/>
              </a:rPr>
              <a:t>’ </a:t>
            </a:r>
            <a:r>
              <a:rPr lang="en-CA" sz="3200">
                <a:ea typeface="+mn-lt"/>
                <a:cs typeface="+mn-lt"/>
              </a:rPr>
              <a:t>object called </a:t>
            </a:r>
            <a:r>
              <a:rPr lang="en-CA" sz="3200" b="1">
                <a:ea typeface="+mn-lt"/>
                <a:cs typeface="+mn-lt"/>
              </a:rPr>
              <a:t>‘data’</a:t>
            </a:r>
            <a:r>
              <a:rPr lang="en-CA" sz="3200">
                <a:ea typeface="+mn-lt"/>
                <a:cs typeface="+mn-lt"/>
              </a:rPr>
              <a:t>.</a:t>
            </a:r>
            <a:r>
              <a:rPr lang="en-CA">
                <a:ea typeface="+mn-lt"/>
                <a:cs typeface="+mn-lt"/>
              </a:rPr>
              <a:t> </a:t>
            </a:r>
            <a:endParaRPr lang="en-US">
              <a:ea typeface="+mn-lt"/>
              <a:cs typeface="+mn-lt"/>
            </a:endParaRPr>
          </a:p>
          <a:p>
            <a:pPr marL="0" indent="0">
              <a:buNone/>
            </a:pPr>
            <a:endParaRPr lang="en-CA">
              <a:cs typeface="Calibri"/>
            </a:endParaRPr>
          </a:p>
          <a:p>
            <a:pPr marL="0" indent="0">
              <a:buNone/>
            </a:pPr>
            <a:endParaRPr lang="en-CA">
              <a:cs typeface="Calibri"/>
            </a:endParaRPr>
          </a:p>
        </p:txBody>
      </p:sp>
    </p:spTree>
    <p:extLst>
      <p:ext uri="{BB962C8B-B14F-4D97-AF65-F5344CB8AC3E}">
        <p14:creationId xmlns:p14="http://schemas.microsoft.com/office/powerpoint/2010/main" val="2798807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2"/>
            <a:ext cx="10515600" cy="863030"/>
          </a:xfrm>
        </p:spPr>
        <p:txBody>
          <a:bodyPr>
            <a:normAutofit/>
          </a:bodyPr>
          <a:lstStyle/>
          <a:p>
            <a:r>
              <a:rPr lang="en-US" b="1" dirty="0">
                <a:ea typeface="Calibri"/>
                <a:cs typeface="Calibri"/>
              </a:rPr>
              <a:t>Data Pre-Processing</a:t>
            </a:r>
            <a:endParaRPr lang="en-CA" dirty="0"/>
          </a:p>
        </p:txBody>
      </p:sp>
      <p:sp>
        <p:nvSpPr>
          <p:cNvPr id="6" name="Content Placeholder 5">
            <a:extLst>
              <a:ext uri="{FF2B5EF4-FFF2-40B4-BE49-F238E27FC236}">
                <a16:creationId xmlns:a16="http://schemas.microsoft.com/office/drawing/2014/main" id="{926B36D9-268F-F8A6-E33D-60D08C24782B}"/>
              </a:ext>
            </a:extLst>
          </p:cNvPr>
          <p:cNvSpPr>
            <a:spLocks noGrp="1"/>
          </p:cNvSpPr>
          <p:nvPr>
            <p:ph idx="1"/>
          </p:nvPr>
        </p:nvSpPr>
        <p:spPr>
          <a:xfrm>
            <a:off x="838200" y="1496579"/>
            <a:ext cx="10515600" cy="4680384"/>
          </a:xfrm>
        </p:spPr>
        <p:txBody>
          <a:bodyPr vert="horz" lIns="91440" tIns="45720" rIns="91440" bIns="45720" rtlCol="0" anchor="t">
            <a:normAutofit/>
          </a:bodyPr>
          <a:lstStyle/>
          <a:p>
            <a:pPr marL="0" indent="0">
              <a:buNone/>
            </a:pPr>
            <a:endParaRPr lang="en-CA">
              <a:cs typeface="Calibri"/>
            </a:endParaRPr>
          </a:p>
          <a:p>
            <a:pPr marL="0" indent="0">
              <a:buNone/>
            </a:pPr>
            <a:endParaRPr lang="en-CA">
              <a:cs typeface="Calibri"/>
            </a:endParaRPr>
          </a:p>
        </p:txBody>
      </p:sp>
      <p:sp>
        <p:nvSpPr>
          <p:cNvPr id="2" name="TextBox 1">
            <a:extLst>
              <a:ext uri="{FF2B5EF4-FFF2-40B4-BE49-F238E27FC236}">
                <a16:creationId xmlns:a16="http://schemas.microsoft.com/office/drawing/2014/main" id="{8EEE5194-DCA4-5D11-6B91-487038549FAD}"/>
              </a:ext>
            </a:extLst>
          </p:cNvPr>
          <p:cNvSpPr txBox="1"/>
          <p:nvPr/>
        </p:nvSpPr>
        <p:spPr>
          <a:xfrm>
            <a:off x="448234" y="1509058"/>
            <a:ext cx="1151964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a:cs typeface="Calibri" panose="020F0502020204030204"/>
              </a:rPr>
              <a:t>Lambda function takes the input in the form of x and y where x represents the input images and y represents the corresponding labels.</a:t>
            </a:r>
          </a:p>
          <a:p>
            <a:pPr marL="457200" indent="-457200">
              <a:buFont typeface="Arial"/>
              <a:buChar char="•"/>
            </a:pPr>
            <a:r>
              <a:rPr lang="en-US" sz="3200">
                <a:ea typeface="+mn-lt"/>
                <a:cs typeface="+mn-lt"/>
              </a:rPr>
              <a:t>Dividing the images by 255 is to scale the pixel values from the original range of 0-255 to a normalized range of 0-1. </a:t>
            </a:r>
            <a:endParaRPr lang="en-US" sz="3200">
              <a:cs typeface="Calibri" panose="020F0502020204030204"/>
            </a:endParaRPr>
          </a:p>
          <a:p>
            <a:pPr marL="457200" indent="-457200">
              <a:buFont typeface="Arial"/>
              <a:buChar char="•"/>
            </a:pPr>
            <a:endParaRPr lang="en-US" sz="3200">
              <a:cs typeface="Calibri" panose="020F0502020204030204"/>
            </a:endParaRPr>
          </a:p>
          <a:p>
            <a:pPr marL="285750" indent="-285750">
              <a:buFont typeface="Arial"/>
              <a:buChar char="•"/>
            </a:pPr>
            <a:endParaRPr lang="en-US" sz="3200">
              <a:cs typeface="Calibri" panose="020F0502020204030204"/>
            </a:endParaRPr>
          </a:p>
        </p:txBody>
      </p:sp>
    </p:spTree>
    <p:extLst>
      <p:ext uri="{BB962C8B-B14F-4D97-AF65-F5344CB8AC3E}">
        <p14:creationId xmlns:p14="http://schemas.microsoft.com/office/powerpoint/2010/main" val="679760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2017D-B420-A78C-2DAA-196AAE542BDA}"/>
              </a:ext>
            </a:extLst>
          </p:cNvPr>
          <p:cNvSpPr>
            <a:spLocks noGrp="1"/>
          </p:cNvSpPr>
          <p:nvPr>
            <p:ph type="title"/>
          </p:nvPr>
        </p:nvSpPr>
        <p:spPr>
          <a:xfrm>
            <a:off x="838200" y="226032"/>
            <a:ext cx="10515600" cy="863942"/>
          </a:xfrm>
        </p:spPr>
        <p:txBody>
          <a:bodyPr lIns="91440" tIns="45720" rIns="91440" bIns="45720" anchor="ctr" anchorCtr="0">
            <a:normAutofit/>
          </a:bodyPr>
          <a:lstStyle/>
          <a:p>
            <a:r>
              <a:rPr lang="en-US" b="1" dirty="0">
                <a:ea typeface="Calibri"/>
                <a:cs typeface="Calibri"/>
              </a:rPr>
              <a:t>Building the CNN model</a:t>
            </a:r>
            <a:r>
              <a:rPr lang="en-US" dirty="0">
                <a:ea typeface="Calibri"/>
                <a:cs typeface="Calibri"/>
              </a:rPr>
              <a:t>(1)</a:t>
            </a:r>
            <a:endParaRPr lang="en-CA" dirty="0"/>
          </a:p>
        </p:txBody>
      </p:sp>
      <p:graphicFrame>
        <p:nvGraphicFramePr>
          <p:cNvPr id="2" name="Content Placeholder 1">
            <a:extLst>
              <a:ext uri="{FF2B5EF4-FFF2-40B4-BE49-F238E27FC236}">
                <a16:creationId xmlns:a16="http://schemas.microsoft.com/office/drawing/2014/main" id="{9439FBF4-BB70-EEF8-CD79-994ADB35FF85}"/>
              </a:ext>
            </a:extLst>
          </p:cNvPr>
          <p:cNvGraphicFramePr>
            <a:graphicFrameLocks noGrp="1"/>
          </p:cNvGraphicFramePr>
          <p:nvPr>
            <p:ph idx="1"/>
            <p:extLst>
              <p:ext uri="{D42A27DB-BD31-4B8C-83A1-F6EECF244321}">
                <p14:modId xmlns:p14="http://schemas.microsoft.com/office/powerpoint/2010/main" val="1373500928"/>
              </p:ext>
            </p:extLst>
          </p:nvPr>
        </p:nvGraphicFramePr>
        <p:xfrm>
          <a:off x="561975" y="1538288"/>
          <a:ext cx="10515602" cy="370840"/>
        </p:xfrm>
        <a:graphic>
          <a:graphicData uri="http://schemas.openxmlformats.org/drawingml/2006/table">
            <a:tbl>
              <a:tblPr firstRow="1" bandRow="1">
                <a:tableStyleId>{5C22544A-7EE6-4342-B048-85BDC9FD1C3A}</a:tableStyleId>
              </a:tblPr>
              <a:tblGrid>
                <a:gridCol w="5257801">
                  <a:extLst>
                    <a:ext uri="{9D8B030D-6E8A-4147-A177-3AD203B41FA5}">
                      <a16:colId xmlns:a16="http://schemas.microsoft.com/office/drawing/2014/main" val="1727174890"/>
                    </a:ext>
                  </a:extLst>
                </a:gridCol>
                <a:gridCol w="5257801">
                  <a:extLst>
                    <a:ext uri="{9D8B030D-6E8A-4147-A177-3AD203B41FA5}">
                      <a16:colId xmlns:a16="http://schemas.microsoft.com/office/drawing/2014/main" val="3679925129"/>
                    </a:ext>
                  </a:extLst>
                </a:gridCol>
              </a:tblGrid>
              <a:tr h="370840">
                <a:tc>
                  <a:txBody>
                    <a:bodyPr/>
                    <a:lstStyle/>
                    <a:p>
                      <a:endParaRPr lang="en-US"/>
                    </a:p>
                  </a:txBody>
                  <a:tcPr>
                    <a:solidFill>
                      <a:schemeClr val="bg1"/>
                    </a:solidFill>
                  </a:tcPr>
                </a:tc>
                <a:tc>
                  <a:txBody>
                    <a:bodyPr/>
                    <a:lstStyle/>
                    <a:p>
                      <a:endParaRPr lang="en-US"/>
                    </a:p>
                  </a:txBody>
                  <a:tcPr>
                    <a:solidFill>
                      <a:schemeClr val="bg1"/>
                    </a:solidFill>
                  </a:tcPr>
                </a:tc>
                <a:extLst>
                  <a:ext uri="{0D108BD9-81ED-4DB2-BD59-A6C34878D82A}">
                    <a16:rowId xmlns:a16="http://schemas.microsoft.com/office/drawing/2014/main" val="2854228933"/>
                  </a:ext>
                </a:extLst>
              </a:tr>
            </a:tbl>
          </a:graphicData>
        </a:graphic>
      </p:graphicFrame>
      <p:sp>
        <p:nvSpPr>
          <p:cNvPr id="7" name="TextBox 6">
            <a:extLst>
              <a:ext uri="{FF2B5EF4-FFF2-40B4-BE49-F238E27FC236}">
                <a16:creationId xmlns:a16="http://schemas.microsoft.com/office/drawing/2014/main" id="{B3BDBD67-EA76-CDD3-35A7-CCFF460A8D2D}"/>
              </a:ext>
            </a:extLst>
          </p:cNvPr>
          <p:cNvSpPr txBox="1"/>
          <p:nvPr/>
        </p:nvSpPr>
        <p:spPr>
          <a:xfrm>
            <a:off x="3539293" y="6189909"/>
            <a:ext cx="5376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Convolutional Neural Network Architecture</a:t>
            </a:r>
          </a:p>
        </p:txBody>
      </p:sp>
      <p:sp>
        <p:nvSpPr>
          <p:cNvPr id="9" name="TextBox 8">
            <a:extLst>
              <a:ext uri="{FF2B5EF4-FFF2-40B4-BE49-F238E27FC236}">
                <a16:creationId xmlns:a16="http://schemas.microsoft.com/office/drawing/2014/main" id="{3A8CA28A-3B6D-CEE6-DCF3-A2DFC39A26B9}"/>
              </a:ext>
            </a:extLst>
          </p:cNvPr>
          <p:cNvSpPr txBox="1"/>
          <p:nvPr/>
        </p:nvSpPr>
        <p:spPr>
          <a:xfrm>
            <a:off x="2358639" y="1955026"/>
            <a:ext cx="6938673" cy="4136394"/>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0" name="Picture 9" descr="A screenshot of a computer&#10;&#10;Description automatically generated">
            <a:extLst>
              <a:ext uri="{FF2B5EF4-FFF2-40B4-BE49-F238E27FC236}">
                <a16:creationId xmlns:a16="http://schemas.microsoft.com/office/drawing/2014/main" id="{ED924F08-8880-B98D-1859-F744A1641168}"/>
              </a:ext>
            </a:extLst>
          </p:cNvPr>
          <p:cNvPicPr>
            <a:picLocks noChangeAspect="1"/>
          </p:cNvPicPr>
          <p:nvPr/>
        </p:nvPicPr>
        <p:blipFill>
          <a:blip r:embed="rId2"/>
          <a:stretch>
            <a:fillRect/>
          </a:stretch>
        </p:blipFill>
        <p:spPr>
          <a:xfrm>
            <a:off x="3069716" y="2126342"/>
            <a:ext cx="5521463" cy="3904426"/>
          </a:xfrm>
          <a:prstGeom prst="rect">
            <a:avLst/>
          </a:prstGeom>
        </p:spPr>
      </p:pic>
    </p:spTree>
    <p:extLst>
      <p:ext uri="{BB962C8B-B14F-4D97-AF65-F5344CB8AC3E}">
        <p14:creationId xmlns:p14="http://schemas.microsoft.com/office/powerpoint/2010/main" val="4224647654"/>
      </p:ext>
    </p:extLst>
  </p:cSld>
  <p:clrMapOvr>
    <a:masterClrMapping/>
  </p:clrMapOvr>
</p:sld>
</file>

<file path=ppt/theme/theme1.xml><?xml version="1.0" encoding="utf-8"?>
<a:theme xmlns:a="http://schemas.openxmlformats.org/drawingml/2006/main" name="Office Theme">
  <a:themeElements>
    <a:clrScheme name="UCalgary 2">
      <a:dk1>
        <a:srgbClr val="000000"/>
      </a:dk1>
      <a:lt1>
        <a:srgbClr val="FFFFFF"/>
      </a:lt1>
      <a:dk2>
        <a:srgbClr val="8C857B"/>
      </a:dk2>
      <a:lt2>
        <a:srgbClr val="C3BFB6"/>
      </a:lt2>
      <a:accent1>
        <a:srgbClr val="EE2C2A"/>
      </a:accent1>
      <a:accent2>
        <a:srgbClr val="FFA300"/>
      </a:accent2>
      <a:accent3>
        <a:srgbClr val="FF671F"/>
      </a:accent3>
      <a:accent4>
        <a:srgbClr val="46A67B"/>
      </a:accent4>
      <a:accent5>
        <a:srgbClr val="EC0971"/>
      </a:accent5>
      <a:accent6>
        <a:srgbClr val="9C0533"/>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 Widescreen" id="{BDE806B9-D085-0547-8443-536EF56E10D0}" vid="{A3112E41-4A82-8045-91CC-360E8E7927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A9B38AA4A7CDD4CBE891E565DE7B7C1" ma:contentTypeVersion="7" ma:contentTypeDescription="Create a new document." ma:contentTypeScope="" ma:versionID="c485148cbf25089549a40752ba345c55">
  <xsd:schema xmlns:xsd="http://www.w3.org/2001/XMLSchema" xmlns:xs="http://www.w3.org/2001/XMLSchema" xmlns:p="http://schemas.microsoft.com/office/2006/metadata/properties" xmlns:ns2="95a33ac8-fd81-4b40-b052-fc2bd07e52fa" xmlns:ns3="d2ad17d7-80a4-45fb-8d03-7ad517cfc518" targetNamespace="http://schemas.microsoft.com/office/2006/metadata/properties" ma:root="true" ma:fieldsID="0e78229195743d8d0897224b00ff4caf" ns2:_="" ns3:_="">
    <xsd:import namespace="95a33ac8-fd81-4b40-b052-fc2bd07e52fa"/>
    <xsd:import namespace="d2ad17d7-80a4-45fb-8d03-7ad517cfc51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33ac8-fd81-4b40-b052-fc2bd07e52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ad17d7-80a4-45fb-8d03-7ad517cfc51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8DC049-8D1D-4327-AC87-C5CD00CCDD3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F1DE277-08B2-487C-8425-5E4355DE1A97}">
  <ds:schemaRefs>
    <ds:schemaRef ds:uri="http://schemas.microsoft.com/sharepoint/v3/contenttype/forms"/>
  </ds:schemaRefs>
</ds:datastoreItem>
</file>

<file path=customXml/itemProps3.xml><?xml version="1.0" encoding="utf-8"?>
<ds:datastoreItem xmlns:ds="http://schemas.openxmlformats.org/officeDocument/2006/customXml" ds:itemID="{B75105F1-7AF6-4335-85C6-4696939849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33ac8-fd81-4b40-b052-fc2bd07e52fa"/>
    <ds:schemaRef ds:uri="d2ad17d7-80a4-45fb-8d03-7ad517cfc5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Bold - Widescreen</Template>
  <TotalTime>98</TotalTime>
  <Words>1429</Words>
  <Application>Microsoft Office PowerPoint</Application>
  <PresentationFormat>Widescreen</PresentationFormat>
  <Paragraphs>178</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Oil Spill: Image Detection using Deep Learning Techniques and Statistical Analysis with ML Algorithms</vt:lpstr>
      <vt:lpstr>Introduction</vt:lpstr>
      <vt:lpstr> Objectives </vt:lpstr>
      <vt:lpstr>Datasets</vt:lpstr>
      <vt:lpstr>Research Questions </vt:lpstr>
      <vt:lpstr>Part 1: Image Classification using Dataset-2 (Images)</vt:lpstr>
      <vt:lpstr>Loading of Data</vt:lpstr>
      <vt:lpstr>Data Pre-Processing</vt:lpstr>
      <vt:lpstr>Building the CNN model(1)</vt:lpstr>
      <vt:lpstr>Building the CNN model(2)</vt:lpstr>
      <vt:lpstr>Evaluation of the model</vt:lpstr>
      <vt:lpstr>Evaluation of the model</vt:lpstr>
      <vt:lpstr>Part 2:  Statistical Analysis with ML Algorithms  using Dataset-1 </vt:lpstr>
      <vt:lpstr>Data cleaning and Wrangling </vt:lpstr>
      <vt:lpstr>Exploratory Data Analysis and Visualization </vt:lpstr>
      <vt:lpstr>Exploratory Data Analysis and Visualization (cont’d)</vt:lpstr>
      <vt:lpstr>Principal Component Analysis (PCA)</vt:lpstr>
      <vt:lpstr>Classification</vt:lpstr>
      <vt:lpstr>Types of Classification Applied</vt:lpstr>
      <vt:lpstr>Logistic Regression</vt:lpstr>
      <vt:lpstr>Logistic Regression</vt:lpstr>
      <vt:lpstr>Logistic Regression Evaluation of the model</vt:lpstr>
      <vt:lpstr>Decision Trees for Classification</vt:lpstr>
      <vt:lpstr>Random Forests Classifier</vt:lpstr>
      <vt:lpstr>Naive Bayes for Classification</vt:lpstr>
      <vt:lpstr>Best Hyperparameters for Different Classification Models</vt:lpstr>
      <vt:lpstr>Results and Discussion for Classification</vt:lpstr>
      <vt:lpstr>Results and Discussion for Classification</vt:lpstr>
      <vt:lpstr>Results and Discussion from Classification</vt:lpstr>
      <vt:lpstr>Features Selection</vt:lpstr>
      <vt:lpstr>Results and Discussion for Feature Selection</vt:lpstr>
      <vt:lpstr>Results and Discussion for Feature Selection</vt:lpstr>
      <vt:lpstr>Results and Discussion for Feature Selection</vt:lpstr>
      <vt:lpstr>Regression Models </vt:lpstr>
      <vt:lpstr>Types of Regression Models </vt:lpstr>
      <vt:lpstr>Linear Regression</vt:lpstr>
      <vt:lpstr>KNN</vt:lpstr>
      <vt:lpstr>Random Forest</vt:lpstr>
      <vt:lpstr>XGBoost</vt:lpstr>
      <vt:lpstr>AdaBoost</vt:lpstr>
      <vt:lpstr>Results and Discussion from Regression</vt:lpstr>
      <vt:lpstr>Results and Discussion from Regression</vt:lpstr>
      <vt:lpstr>Results and Discussion from Regression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Jannatul Naeema</dc:creator>
  <cp:lastModifiedBy>Jannatul Naeema</cp:lastModifiedBy>
  <cp:revision>2</cp:revision>
  <dcterms:created xsi:type="dcterms:W3CDTF">2023-06-10T15:40:16Z</dcterms:created>
  <dcterms:modified xsi:type="dcterms:W3CDTF">2023-08-22T21:28:01Z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0x0101009A9B38AA4A7CDD4CBE891E565DE7B7C1</vt:lpwstr>
  </property>
</Properties>
</file>